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93" r:id="rId2"/>
    <p:sldId id="290" r:id="rId3"/>
    <p:sldId id="291" r:id="rId4"/>
    <p:sldId id="294" r:id="rId5"/>
    <p:sldId id="295" r:id="rId6"/>
    <p:sldId id="296" r:id="rId7"/>
    <p:sldId id="297" r:id="rId8"/>
    <p:sldId id="298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59E86-A844-48C4-AC67-6A6DA418E9E3}" v="1" dt="2024-03-22T08:25:04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0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ดำรงพล สิงสนิท" userId="096788a0-e112-4854-ae5a-7b9579207f0f" providerId="ADAL" clId="{77B59E86-A844-48C4-AC67-6A6DA418E9E3}"/>
    <pc:docChg chg="delSld modSld">
      <pc:chgData name="ดำรงพล สิงสนิท" userId="096788a0-e112-4854-ae5a-7b9579207f0f" providerId="ADAL" clId="{77B59E86-A844-48C4-AC67-6A6DA418E9E3}" dt="2024-03-22T08:25:04.580" v="27" actId="1076"/>
      <pc:docMkLst>
        <pc:docMk/>
      </pc:docMkLst>
      <pc:sldChg chg="del">
        <pc:chgData name="ดำรงพล สิงสนิท" userId="096788a0-e112-4854-ae5a-7b9579207f0f" providerId="ADAL" clId="{77B59E86-A844-48C4-AC67-6A6DA418E9E3}" dt="2024-01-22T08:38:11.257" v="7" actId="47"/>
        <pc:sldMkLst>
          <pc:docMk/>
          <pc:sldMk cId="916035768" sldId="265"/>
        </pc:sldMkLst>
      </pc:sldChg>
      <pc:sldChg chg="del">
        <pc:chgData name="ดำรงพล สิงสนิท" userId="096788a0-e112-4854-ae5a-7b9579207f0f" providerId="ADAL" clId="{77B59E86-A844-48C4-AC67-6A6DA418E9E3}" dt="2024-01-22T08:38:12.041" v="8" actId="47"/>
        <pc:sldMkLst>
          <pc:docMk/>
          <pc:sldMk cId="2321592014" sldId="266"/>
        </pc:sldMkLst>
      </pc:sldChg>
      <pc:sldChg chg="del">
        <pc:chgData name="ดำรงพล สิงสนิท" userId="096788a0-e112-4854-ae5a-7b9579207f0f" providerId="ADAL" clId="{77B59E86-A844-48C4-AC67-6A6DA418E9E3}" dt="2024-01-22T08:38:12.621" v="9" actId="47"/>
        <pc:sldMkLst>
          <pc:docMk/>
          <pc:sldMk cId="3804264371" sldId="267"/>
        </pc:sldMkLst>
      </pc:sldChg>
      <pc:sldChg chg="del">
        <pc:chgData name="ดำรงพล สิงสนิท" userId="096788a0-e112-4854-ae5a-7b9579207f0f" providerId="ADAL" clId="{77B59E86-A844-48C4-AC67-6A6DA418E9E3}" dt="2024-01-22T08:38:13.202" v="10" actId="47"/>
        <pc:sldMkLst>
          <pc:docMk/>
          <pc:sldMk cId="1966983047" sldId="268"/>
        </pc:sldMkLst>
      </pc:sldChg>
      <pc:sldChg chg="del">
        <pc:chgData name="ดำรงพล สิงสนิท" userId="096788a0-e112-4854-ae5a-7b9579207f0f" providerId="ADAL" clId="{77B59E86-A844-48C4-AC67-6A6DA418E9E3}" dt="2024-01-22T08:38:13.846" v="11" actId="47"/>
        <pc:sldMkLst>
          <pc:docMk/>
          <pc:sldMk cId="395613801" sldId="269"/>
        </pc:sldMkLst>
      </pc:sldChg>
      <pc:sldChg chg="del">
        <pc:chgData name="ดำรงพล สิงสนิท" userId="096788a0-e112-4854-ae5a-7b9579207f0f" providerId="ADAL" clId="{77B59E86-A844-48C4-AC67-6A6DA418E9E3}" dt="2024-01-22T08:38:14.443" v="12" actId="47"/>
        <pc:sldMkLst>
          <pc:docMk/>
          <pc:sldMk cId="1950339099" sldId="270"/>
        </pc:sldMkLst>
      </pc:sldChg>
      <pc:sldChg chg="del">
        <pc:chgData name="ดำรงพล สิงสนิท" userId="096788a0-e112-4854-ae5a-7b9579207f0f" providerId="ADAL" clId="{77B59E86-A844-48C4-AC67-6A6DA418E9E3}" dt="2024-01-22T08:38:15.401" v="13" actId="47"/>
        <pc:sldMkLst>
          <pc:docMk/>
          <pc:sldMk cId="2811025602" sldId="271"/>
        </pc:sldMkLst>
      </pc:sldChg>
      <pc:sldChg chg="del">
        <pc:chgData name="ดำรงพล สิงสนิท" userId="096788a0-e112-4854-ae5a-7b9579207f0f" providerId="ADAL" clId="{77B59E86-A844-48C4-AC67-6A6DA418E9E3}" dt="2024-01-22T08:38:16.015" v="14" actId="47"/>
        <pc:sldMkLst>
          <pc:docMk/>
          <pc:sldMk cId="4163497182" sldId="272"/>
        </pc:sldMkLst>
      </pc:sldChg>
      <pc:sldChg chg="del">
        <pc:chgData name="ดำรงพล สิงสนิท" userId="096788a0-e112-4854-ae5a-7b9579207f0f" providerId="ADAL" clId="{77B59E86-A844-48C4-AC67-6A6DA418E9E3}" dt="2024-01-22T08:38:16.582" v="15" actId="47"/>
        <pc:sldMkLst>
          <pc:docMk/>
          <pc:sldMk cId="2343987787" sldId="273"/>
        </pc:sldMkLst>
      </pc:sldChg>
      <pc:sldChg chg="del">
        <pc:chgData name="ดำรงพล สิงสนิท" userId="096788a0-e112-4854-ae5a-7b9579207f0f" providerId="ADAL" clId="{77B59E86-A844-48C4-AC67-6A6DA418E9E3}" dt="2024-01-22T08:38:36.345" v="18" actId="47"/>
        <pc:sldMkLst>
          <pc:docMk/>
          <pc:sldMk cId="2331032665" sldId="274"/>
        </pc:sldMkLst>
      </pc:sldChg>
      <pc:sldChg chg="del">
        <pc:chgData name="ดำรงพล สิงสนิท" userId="096788a0-e112-4854-ae5a-7b9579207f0f" providerId="ADAL" clId="{77B59E86-A844-48C4-AC67-6A6DA418E9E3}" dt="2024-01-22T08:38:37.164" v="19" actId="47"/>
        <pc:sldMkLst>
          <pc:docMk/>
          <pc:sldMk cId="1144951755" sldId="275"/>
        </pc:sldMkLst>
      </pc:sldChg>
      <pc:sldChg chg="del">
        <pc:chgData name="ดำรงพล สิงสนิท" userId="096788a0-e112-4854-ae5a-7b9579207f0f" providerId="ADAL" clId="{77B59E86-A844-48C4-AC67-6A6DA418E9E3}" dt="2024-01-22T08:38:38.502" v="20" actId="47"/>
        <pc:sldMkLst>
          <pc:docMk/>
          <pc:sldMk cId="3955816317" sldId="276"/>
        </pc:sldMkLst>
      </pc:sldChg>
      <pc:sldChg chg="del">
        <pc:chgData name="ดำรงพล สิงสนิท" userId="096788a0-e112-4854-ae5a-7b9579207f0f" providerId="ADAL" clId="{77B59E86-A844-48C4-AC67-6A6DA418E9E3}" dt="2024-01-22T08:38:39.289" v="21" actId="47"/>
        <pc:sldMkLst>
          <pc:docMk/>
          <pc:sldMk cId="3107000104" sldId="277"/>
        </pc:sldMkLst>
      </pc:sldChg>
      <pc:sldChg chg="del">
        <pc:chgData name="ดำรงพล สิงสนิท" userId="096788a0-e112-4854-ae5a-7b9579207f0f" providerId="ADAL" clId="{77B59E86-A844-48C4-AC67-6A6DA418E9E3}" dt="2024-01-22T08:38:40.027" v="22" actId="47"/>
        <pc:sldMkLst>
          <pc:docMk/>
          <pc:sldMk cId="1233306558" sldId="278"/>
        </pc:sldMkLst>
      </pc:sldChg>
      <pc:sldChg chg="del">
        <pc:chgData name="ดำรงพล สิงสนิท" userId="096788a0-e112-4854-ae5a-7b9579207f0f" providerId="ADAL" clId="{77B59E86-A844-48C4-AC67-6A6DA418E9E3}" dt="2024-01-22T08:38:44.325" v="24" actId="47"/>
        <pc:sldMkLst>
          <pc:docMk/>
          <pc:sldMk cId="2161951006" sldId="279"/>
        </pc:sldMkLst>
      </pc:sldChg>
      <pc:sldChg chg="del">
        <pc:chgData name="ดำรงพล สิงสนิท" userId="096788a0-e112-4854-ae5a-7b9579207f0f" providerId="ADAL" clId="{77B59E86-A844-48C4-AC67-6A6DA418E9E3}" dt="2024-01-22T08:38:45.487" v="25" actId="47"/>
        <pc:sldMkLst>
          <pc:docMk/>
          <pc:sldMk cId="2464438742" sldId="280"/>
        </pc:sldMkLst>
      </pc:sldChg>
      <pc:sldChg chg="del">
        <pc:chgData name="ดำรงพล สิงสนิท" userId="096788a0-e112-4854-ae5a-7b9579207f0f" providerId="ADAL" clId="{77B59E86-A844-48C4-AC67-6A6DA418E9E3}" dt="2024-01-22T08:38:58.398" v="26" actId="47"/>
        <pc:sldMkLst>
          <pc:docMk/>
          <pc:sldMk cId="2803676677" sldId="281"/>
        </pc:sldMkLst>
      </pc:sldChg>
      <pc:sldChg chg="del">
        <pc:chgData name="ดำรงพล สิงสนิท" userId="096788a0-e112-4854-ae5a-7b9579207f0f" providerId="ADAL" clId="{77B59E86-A844-48C4-AC67-6A6DA418E9E3}" dt="2024-01-22T08:38:06.342" v="0" actId="47"/>
        <pc:sldMkLst>
          <pc:docMk/>
          <pc:sldMk cId="4027850844" sldId="282"/>
        </pc:sldMkLst>
      </pc:sldChg>
      <pc:sldChg chg="del">
        <pc:chgData name="ดำรงพล สิงสนิท" userId="096788a0-e112-4854-ae5a-7b9579207f0f" providerId="ADAL" clId="{77B59E86-A844-48C4-AC67-6A6DA418E9E3}" dt="2024-01-22T08:38:07.048" v="1" actId="47"/>
        <pc:sldMkLst>
          <pc:docMk/>
          <pc:sldMk cId="3705308570" sldId="283"/>
        </pc:sldMkLst>
      </pc:sldChg>
      <pc:sldChg chg="del">
        <pc:chgData name="ดำรงพล สิงสนิท" userId="096788a0-e112-4854-ae5a-7b9579207f0f" providerId="ADAL" clId="{77B59E86-A844-48C4-AC67-6A6DA418E9E3}" dt="2024-01-22T08:38:07.663" v="2" actId="47"/>
        <pc:sldMkLst>
          <pc:docMk/>
          <pc:sldMk cId="2028453643" sldId="284"/>
        </pc:sldMkLst>
      </pc:sldChg>
      <pc:sldChg chg="del">
        <pc:chgData name="ดำรงพล สิงสนิท" userId="096788a0-e112-4854-ae5a-7b9579207f0f" providerId="ADAL" clId="{77B59E86-A844-48C4-AC67-6A6DA418E9E3}" dt="2024-01-22T08:38:08.566" v="3" actId="47"/>
        <pc:sldMkLst>
          <pc:docMk/>
          <pc:sldMk cId="178666069" sldId="285"/>
        </pc:sldMkLst>
      </pc:sldChg>
      <pc:sldChg chg="del">
        <pc:chgData name="ดำรงพล สิงสนิท" userId="096788a0-e112-4854-ae5a-7b9579207f0f" providerId="ADAL" clId="{77B59E86-A844-48C4-AC67-6A6DA418E9E3}" dt="2024-01-22T08:38:09.137" v="4" actId="47"/>
        <pc:sldMkLst>
          <pc:docMk/>
          <pc:sldMk cId="3601016577" sldId="286"/>
        </pc:sldMkLst>
      </pc:sldChg>
      <pc:sldChg chg="del">
        <pc:chgData name="ดำรงพล สิงสนิท" userId="096788a0-e112-4854-ae5a-7b9579207f0f" providerId="ADAL" clId="{77B59E86-A844-48C4-AC67-6A6DA418E9E3}" dt="2024-01-22T08:38:09.735" v="5" actId="47"/>
        <pc:sldMkLst>
          <pc:docMk/>
          <pc:sldMk cId="2099434900" sldId="287"/>
        </pc:sldMkLst>
      </pc:sldChg>
      <pc:sldChg chg="del">
        <pc:chgData name="ดำรงพล สิงสนิท" userId="096788a0-e112-4854-ae5a-7b9579207f0f" providerId="ADAL" clId="{77B59E86-A844-48C4-AC67-6A6DA418E9E3}" dt="2024-01-22T08:38:10.394" v="6" actId="47"/>
        <pc:sldMkLst>
          <pc:docMk/>
          <pc:sldMk cId="1058627543" sldId="288"/>
        </pc:sldMkLst>
      </pc:sldChg>
      <pc:sldChg chg="del">
        <pc:chgData name="ดำรงพล สิงสนิท" userId="096788a0-e112-4854-ae5a-7b9579207f0f" providerId="ADAL" clId="{77B59E86-A844-48C4-AC67-6A6DA418E9E3}" dt="2024-01-22T08:38:35.432" v="17" actId="47"/>
        <pc:sldMkLst>
          <pc:docMk/>
          <pc:sldMk cId="2004963810" sldId="289"/>
        </pc:sldMkLst>
      </pc:sldChg>
      <pc:sldChg chg="modSp">
        <pc:chgData name="ดำรงพล สิงสนิท" userId="096788a0-e112-4854-ae5a-7b9579207f0f" providerId="ADAL" clId="{77B59E86-A844-48C4-AC67-6A6DA418E9E3}" dt="2024-03-22T08:25:04.580" v="27" actId="1076"/>
        <pc:sldMkLst>
          <pc:docMk/>
          <pc:sldMk cId="4110130312" sldId="293"/>
        </pc:sldMkLst>
        <pc:picChg chg="mod">
          <ac:chgData name="ดำรงพล สิงสนิท" userId="096788a0-e112-4854-ae5a-7b9579207f0f" providerId="ADAL" clId="{77B59E86-A844-48C4-AC67-6A6DA418E9E3}" dt="2024-03-22T08:25:04.580" v="27" actId="1076"/>
          <ac:picMkLst>
            <pc:docMk/>
            <pc:sldMk cId="4110130312" sldId="293"/>
            <ac:picMk id="1026" creationId="{42D60110-7996-5F0A-631C-6B0D52022A69}"/>
          </ac:picMkLst>
        </pc:picChg>
      </pc:sldChg>
      <pc:sldChg chg="del">
        <pc:chgData name="ดำรงพล สิงสนิท" userId="096788a0-e112-4854-ae5a-7b9579207f0f" providerId="ADAL" clId="{77B59E86-A844-48C4-AC67-6A6DA418E9E3}" dt="2024-01-22T08:38:21.268" v="16" actId="47"/>
        <pc:sldMkLst>
          <pc:docMk/>
          <pc:sldMk cId="0" sldId="299"/>
        </pc:sldMkLst>
      </pc:sldChg>
      <pc:sldChg chg="del">
        <pc:chgData name="ดำรงพล สิงสนิท" userId="096788a0-e112-4854-ae5a-7b9579207f0f" providerId="ADAL" clId="{77B59E86-A844-48C4-AC67-6A6DA418E9E3}" dt="2024-01-22T08:38:40.986" v="23" actId="47"/>
        <pc:sldMkLst>
          <pc:docMk/>
          <pc:sldMk cId="0" sldId="300"/>
        </pc:sldMkLst>
      </pc:sldChg>
    </pc:docChg>
  </pc:docChgLst>
  <pc:docChgLst>
    <pc:chgData name="ดำรงพล สิงสนิท" userId="096788a0-e112-4854-ae5a-7b9579207f0f" providerId="ADAL" clId="{4A6C8D86-4C19-4989-AFE1-66C25772A065}"/>
    <pc:docChg chg="undo custSel addSld modSld sldOrd">
      <pc:chgData name="ดำรงพล สิงสนิท" userId="096788a0-e112-4854-ae5a-7b9579207f0f" providerId="ADAL" clId="{4A6C8D86-4C19-4989-AFE1-66C25772A065}" dt="2023-11-08T08:35:54.721" v="3045" actId="478"/>
      <pc:docMkLst>
        <pc:docMk/>
      </pc:docMkLst>
      <pc:sldChg chg="modSp mod">
        <pc:chgData name="ดำรงพล สิงสนิท" userId="096788a0-e112-4854-ae5a-7b9579207f0f" providerId="ADAL" clId="{4A6C8D86-4C19-4989-AFE1-66C25772A065}" dt="2023-11-08T08:15:25.557" v="2997" actId="14100"/>
        <pc:sldMkLst>
          <pc:docMk/>
          <pc:sldMk cId="734116600" sldId="264"/>
        </pc:sldMkLst>
        <pc:picChg chg="mod">
          <ac:chgData name="ดำรงพล สิงสนิท" userId="096788a0-e112-4854-ae5a-7b9579207f0f" providerId="ADAL" clId="{4A6C8D86-4C19-4989-AFE1-66C25772A065}" dt="2023-11-08T08:15:17.932" v="2996" actId="14100"/>
          <ac:picMkLst>
            <pc:docMk/>
            <pc:sldMk cId="734116600" sldId="264"/>
            <ac:picMk id="12" creationId="{835F7406-D991-55DF-A640-227A5DCBB539}"/>
          </ac:picMkLst>
        </pc:picChg>
        <pc:picChg chg="mod">
          <ac:chgData name="ดำรงพล สิงสนิท" userId="096788a0-e112-4854-ae5a-7b9579207f0f" providerId="ADAL" clId="{4A6C8D86-4C19-4989-AFE1-66C25772A065}" dt="2023-11-08T08:15:25.557" v="2997" actId="14100"/>
          <ac:picMkLst>
            <pc:docMk/>
            <pc:sldMk cId="734116600" sldId="264"/>
            <ac:picMk id="14" creationId="{EA35EEC7-9970-BBAC-7EC5-0D20BA1D215B}"/>
          </ac:picMkLst>
        </pc:picChg>
      </pc:sldChg>
      <pc:sldChg chg="addSp delSp modSp mod">
        <pc:chgData name="ดำรงพล สิงสนิท" userId="096788a0-e112-4854-ae5a-7b9579207f0f" providerId="ADAL" clId="{4A6C8D86-4C19-4989-AFE1-66C25772A065}" dt="2023-11-08T08:13:24.889" v="2983" actId="1076"/>
        <pc:sldMkLst>
          <pc:docMk/>
          <pc:sldMk cId="916035768" sldId="265"/>
        </pc:sldMkLst>
        <pc:spChg chg="mod">
          <ac:chgData name="ดำรงพล สิงสนิท" userId="096788a0-e112-4854-ae5a-7b9579207f0f" providerId="ADAL" clId="{4A6C8D86-4C19-4989-AFE1-66C25772A065}" dt="2023-11-08T08:13:21.301" v="2982" actId="1076"/>
          <ac:spMkLst>
            <pc:docMk/>
            <pc:sldMk cId="916035768" sldId="265"/>
            <ac:spMk id="4" creationId="{49E34E22-555E-FEBD-E07F-EFB52242B869}"/>
          </ac:spMkLst>
        </pc:spChg>
        <pc:spChg chg="add del mod">
          <ac:chgData name="ดำรงพล สิงสนิท" userId="096788a0-e112-4854-ae5a-7b9579207f0f" providerId="ADAL" clId="{4A6C8D86-4C19-4989-AFE1-66C25772A065}" dt="2023-11-08T06:41:53.009" v="2552" actId="478"/>
          <ac:spMkLst>
            <pc:docMk/>
            <pc:sldMk cId="916035768" sldId="265"/>
            <ac:spMk id="7" creationId="{E0EA27DA-21C8-73AF-E64E-A6C530719CF1}"/>
          </ac:spMkLst>
        </pc:spChg>
        <pc:picChg chg="add del mod">
          <ac:chgData name="ดำรงพล สิงสนิท" userId="096788a0-e112-4854-ae5a-7b9579207f0f" providerId="ADAL" clId="{4A6C8D86-4C19-4989-AFE1-66C25772A065}" dt="2023-11-08T06:41:59.017" v="2553" actId="478"/>
          <ac:picMkLst>
            <pc:docMk/>
            <pc:sldMk cId="916035768" sldId="265"/>
            <ac:picMk id="3" creationId="{7E009CBD-4D94-B781-084D-5AF9233BFF95}"/>
          </ac:picMkLst>
        </pc:picChg>
        <pc:picChg chg="mod">
          <ac:chgData name="ดำรงพล สิงสนิท" userId="096788a0-e112-4854-ae5a-7b9579207f0f" providerId="ADAL" clId="{4A6C8D86-4C19-4989-AFE1-66C25772A065}" dt="2023-11-08T08:13:24.889" v="2983" actId="1076"/>
          <ac:picMkLst>
            <pc:docMk/>
            <pc:sldMk cId="916035768" sldId="265"/>
            <ac:picMk id="5" creationId="{0669B01D-CB82-6CEF-6204-C286CE0EFB9E}"/>
          </ac:picMkLst>
        </pc:picChg>
        <pc:picChg chg="add del mod ord">
          <ac:chgData name="ดำรงพล สิงสนิท" userId="096788a0-e112-4854-ae5a-7b9579207f0f" providerId="ADAL" clId="{4A6C8D86-4C19-4989-AFE1-66C25772A065}" dt="2023-11-08T06:58:19.977" v="2607" actId="478"/>
          <ac:picMkLst>
            <pc:docMk/>
            <pc:sldMk cId="916035768" sldId="265"/>
            <ac:picMk id="6" creationId="{F1F70E57-57B9-A79E-4E70-C93116A80042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6:57:07.631" v="2596" actId="478"/>
          <ac:picMkLst>
            <pc:docMk/>
            <pc:sldMk cId="916035768" sldId="265"/>
            <ac:picMk id="9" creationId="{FD40396F-66EE-4262-02F7-1D7BB450049E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6:55:00.687" v="2576" actId="478"/>
          <ac:picMkLst>
            <pc:docMk/>
            <pc:sldMk cId="916035768" sldId="265"/>
            <ac:picMk id="11" creationId="{AD625E4E-B784-2C5F-3421-57B68EFA246B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7:11:03.007" v="2653" actId="478"/>
          <ac:picMkLst>
            <pc:docMk/>
            <pc:sldMk cId="916035768" sldId="265"/>
            <ac:picMk id="13" creationId="{937ED72E-0982-D402-11AA-262A69E7BA09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6:57:13.588" v="2598" actId="478"/>
          <ac:picMkLst>
            <pc:docMk/>
            <pc:sldMk cId="916035768" sldId="265"/>
            <ac:picMk id="14" creationId="{201D01BC-152E-96C0-C0A2-5B32E76CE332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7:10:59.783" v="2652" actId="478"/>
          <ac:picMkLst>
            <pc:docMk/>
            <pc:sldMk cId="916035768" sldId="265"/>
            <ac:picMk id="15" creationId="{442CB11E-A234-94E8-2FD1-574937BDD3A8}"/>
          </ac:picMkLst>
        </pc:picChg>
        <pc:picChg chg="add del mod ord">
          <ac:chgData name="ดำรงพล สิงสนิท" userId="096788a0-e112-4854-ae5a-7b9579207f0f" providerId="ADAL" clId="{4A6C8D86-4C19-4989-AFE1-66C25772A065}" dt="2023-11-08T07:54:42.664" v="2815" actId="478"/>
          <ac:picMkLst>
            <pc:docMk/>
            <pc:sldMk cId="916035768" sldId="265"/>
            <ac:picMk id="16" creationId="{40820C9C-2F36-C58E-BE26-D29A51EFFC96}"/>
          </ac:picMkLst>
        </pc:picChg>
        <pc:picChg chg="add del mod ord">
          <ac:chgData name="ดำรงพล สิงสนิท" userId="096788a0-e112-4854-ae5a-7b9579207f0f" providerId="ADAL" clId="{4A6C8D86-4C19-4989-AFE1-66C25772A065}" dt="2023-11-08T07:54:44.892" v="2816" actId="478"/>
          <ac:picMkLst>
            <pc:docMk/>
            <pc:sldMk cId="916035768" sldId="265"/>
            <ac:picMk id="17" creationId="{99117533-1BFE-7FB2-522A-3982C47E28CD}"/>
          </ac:picMkLst>
        </pc:picChg>
        <pc:picChg chg="add del mod ord">
          <ac:chgData name="ดำรงพล สิงสนิท" userId="096788a0-e112-4854-ae5a-7b9579207f0f" providerId="ADAL" clId="{4A6C8D86-4C19-4989-AFE1-66C25772A065}" dt="2023-11-08T07:57:47.184" v="2834" actId="478"/>
          <ac:picMkLst>
            <pc:docMk/>
            <pc:sldMk cId="916035768" sldId="265"/>
            <ac:picMk id="18" creationId="{0106E2FB-4AB4-BAF6-A3F9-2E98F76E67FC}"/>
          </ac:picMkLst>
        </pc:picChg>
        <pc:picChg chg="add del mod ord">
          <ac:chgData name="ดำรงพล สิงสนิท" userId="096788a0-e112-4854-ae5a-7b9579207f0f" providerId="ADAL" clId="{4A6C8D86-4C19-4989-AFE1-66C25772A065}" dt="2023-11-08T08:06:13.778" v="2936" actId="478"/>
          <ac:picMkLst>
            <pc:docMk/>
            <pc:sldMk cId="916035768" sldId="265"/>
            <ac:picMk id="20" creationId="{4C44DF9F-E39E-D35D-BFA3-4853196156FC}"/>
          </ac:picMkLst>
        </pc:picChg>
        <pc:picChg chg="add mod">
          <ac:chgData name="ดำรงพล สิงสนิท" userId="096788a0-e112-4854-ae5a-7b9579207f0f" providerId="ADAL" clId="{4A6C8D86-4C19-4989-AFE1-66C25772A065}" dt="2023-11-08T08:07:05.910" v="2953" actId="1076"/>
          <ac:picMkLst>
            <pc:docMk/>
            <pc:sldMk cId="916035768" sldId="265"/>
            <ac:picMk id="22" creationId="{4C5BEAC5-5954-46D4-5A94-8CD8D625CC5E}"/>
          </ac:picMkLst>
        </pc:picChg>
        <pc:picChg chg="add del mod ord">
          <ac:chgData name="ดำรงพล สิงสนิท" userId="096788a0-e112-4854-ae5a-7b9579207f0f" providerId="ADAL" clId="{4A6C8D86-4C19-4989-AFE1-66C25772A065}" dt="2023-11-08T08:06:59.289" v="2952" actId="478"/>
          <ac:picMkLst>
            <pc:docMk/>
            <pc:sldMk cId="916035768" sldId="265"/>
            <ac:picMk id="24" creationId="{EC3AD2C9-614B-D364-16FB-19A85C198351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7:59:00.156" v="2860" actId="478"/>
          <ac:picMkLst>
            <pc:docMk/>
            <pc:sldMk cId="916035768" sldId="265"/>
            <ac:picMk id="26" creationId="{412576B2-C829-182C-D659-94B9F5EED2E4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8:07:10.849" v="2954" actId="478"/>
          <ac:picMkLst>
            <pc:docMk/>
            <pc:sldMk cId="916035768" sldId="265"/>
            <ac:picMk id="28" creationId="{037313B9-C277-27C9-02D9-74F4C566A1A2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8:11:55.676" v="2981" actId="478"/>
          <ac:picMkLst>
            <pc:docMk/>
            <pc:sldMk cId="916035768" sldId="265"/>
            <ac:picMk id="30" creationId="{0AE8E244-F61B-91B9-905B-DAB9B6528808}"/>
          </ac:picMkLst>
        </pc:picChg>
        <pc:picChg chg="add mod">
          <ac:chgData name="ดำรงพล สิงสนิท" userId="096788a0-e112-4854-ae5a-7b9579207f0f" providerId="ADAL" clId="{4A6C8D86-4C19-4989-AFE1-66C25772A065}" dt="2023-11-08T08:11:13.486" v="2975" actId="1076"/>
          <ac:picMkLst>
            <pc:docMk/>
            <pc:sldMk cId="916035768" sldId="265"/>
            <ac:picMk id="32" creationId="{150FEBC3-FB2A-5188-529B-2C27115578A3}"/>
          </ac:picMkLst>
        </pc:picChg>
      </pc:sldChg>
      <pc:sldChg chg="addSp delSp modSp mod ord">
        <pc:chgData name="ดำรงพล สิงสนิท" userId="096788a0-e112-4854-ae5a-7b9579207f0f" providerId="ADAL" clId="{4A6C8D86-4C19-4989-AFE1-66C25772A065}" dt="2023-11-08T08:13:43.462" v="2984" actId="1076"/>
        <pc:sldMkLst>
          <pc:docMk/>
          <pc:sldMk cId="2321592014" sldId="266"/>
        </pc:sldMkLst>
        <pc:spChg chg="mod">
          <ac:chgData name="ดำรงพล สิงสนิท" userId="096788a0-e112-4854-ae5a-7b9579207f0f" providerId="ADAL" clId="{4A6C8D86-4C19-4989-AFE1-66C25772A065}" dt="2023-11-08T08:13:43.462" v="2984" actId="1076"/>
          <ac:spMkLst>
            <pc:docMk/>
            <pc:sldMk cId="2321592014" sldId="266"/>
            <ac:spMk id="4" creationId="{5D4D96DA-E579-EC5F-32BE-151D8F2A6106}"/>
          </ac:spMkLst>
        </pc:spChg>
        <pc:picChg chg="add del mod">
          <ac:chgData name="ดำรงพล สิงสนิท" userId="096788a0-e112-4854-ae5a-7b9579207f0f" providerId="ADAL" clId="{4A6C8D86-4C19-4989-AFE1-66C25772A065}" dt="2023-11-08T07:04:12.981" v="2624" actId="478"/>
          <ac:picMkLst>
            <pc:docMk/>
            <pc:sldMk cId="2321592014" sldId="266"/>
            <ac:picMk id="3" creationId="{95B758D1-BF69-B453-AAA7-6D96C5D753B6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7:05:19.307" v="2627" actId="478"/>
          <ac:picMkLst>
            <pc:docMk/>
            <pc:sldMk cId="2321592014" sldId="266"/>
            <ac:picMk id="6" creationId="{2919D8D4-2ECF-3995-A35D-E858792B1F90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7:06:48.811" v="2637" actId="478"/>
          <ac:picMkLst>
            <pc:docMk/>
            <pc:sldMk cId="2321592014" sldId="266"/>
            <ac:picMk id="8" creationId="{48CC2EC3-778A-E497-73B3-9D18F6CF4E3A}"/>
          </ac:picMkLst>
        </pc:picChg>
        <pc:picChg chg="add del mod ord">
          <ac:chgData name="ดำรงพล สิงสนิท" userId="096788a0-e112-4854-ae5a-7b9579207f0f" providerId="ADAL" clId="{4A6C8D86-4C19-4989-AFE1-66C25772A065}" dt="2023-11-08T07:16:51.998" v="2690" actId="478"/>
          <ac:picMkLst>
            <pc:docMk/>
            <pc:sldMk cId="2321592014" sldId="266"/>
            <ac:picMk id="10" creationId="{2504023C-8F1B-7CF3-5BC4-78ABA1821F73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7:13:05.139" v="2666" actId="478"/>
          <ac:picMkLst>
            <pc:docMk/>
            <pc:sldMk cId="2321592014" sldId="266"/>
            <ac:picMk id="12" creationId="{8A8952F1-A792-9357-3546-C3B312D46445}"/>
          </ac:picMkLst>
        </pc:picChg>
        <pc:picChg chg="add del mod ord">
          <ac:chgData name="ดำรงพล สิงสนิท" userId="096788a0-e112-4854-ae5a-7b9579207f0f" providerId="ADAL" clId="{4A6C8D86-4C19-4989-AFE1-66C25772A065}" dt="2023-11-08T07:53:40.588" v="2809" actId="478"/>
          <ac:picMkLst>
            <pc:docMk/>
            <pc:sldMk cId="2321592014" sldId="266"/>
            <ac:picMk id="14" creationId="{A53D9626-4BEC-6DB7-2641-FC3D4E06CADC}"/>
          </ac:picMkLst>
        </pc:picChg>
        <pc:picChg chg="add del mod">
          <ac:chgData name="ดำรงพล สิงสนิท" userId="096788a0-e112-4854-ae5a-7b9579207f0f" providerId="ADAL" clId="{4A6C8D86-4C19-4989-AFE1-66C25772A065}" dt="2023-11-08T07:58:05.270" v="2843" actId="478"/>
          <ac:picMkLst>
            <pc:docMk/>
            <pc:sldMk cId="2321592014" sldId="266"/>
            <ac:picMk id="16" creationId="{E124A28B-78D2-851F-1D89-8D68EBB32330}"/>
          </ac:picMkLst>
        </pc:picChg>
      </pc:sldChg>
      <pc:sldChg chg="modSp mod">
        <pc:chgData name="ดำรงพล สิงสนิท" userId="096788a0-e112-4854-ae5a-7b9579207f0f" providerId="ADAL" clId="{4A6C8D86-4C19-4989-AFE1-66C25772A065}" dt="2023-11-08T07:45:30.496" v="2776" actId="20577"/>
        <pc:sldMkLst>
          <pc:docMk/>
          <pc:sldMk cId="2811025602" sldId="271"/>
        </pc:sldMkLst>
        <pc:spChg chg="mod">
          <ac:chgData name="ดำรงพล สิงสนิท" userId="096788a0-e112-4854-ae5a-7b9579207f0f" providerId="ADAL" clId="{4A6C8D86-4C19-4989-AFE1-66C25772A065}" dt="2023-11-08T07:45:30.496" v="2776" actId="20577"/>
          <ac:spMkLst>
            <pc:docMk/>
            <pc:sldMk cId="2811025602" sldId="271"/>
            <ac:spMk id="4" creationId="{7194A444-28A7-992B-B3E0-24220AAD646B}"/>
          </ac:spMkLst>
        </pc:spChg>
      </pc:sldChg>
      <pc:sldChg chg="modSp mod">
        <pc:chgData name="ดำรงพล สิงสนิท" userId="096788a0-e112-4854-ae5a-7b9579207f0f" providerId="ADAL" clId="{4A6C8D86-4C19-4989-AFE1-66C25772A065}" dt="2023-11-08T08:16:15.313" v="2998" actId="1076"/>
        <pc:sldMkLst>
          <pc:docMk/>
          <pc:sldMk cId="2343987787" sldId="273"/>
        </pc:sldMkLst>
        <pc:spChg chg="mod">
          <ac:chgData name="ดำรงพล สิงสนิท" userId="096788a0-e112-4854-ae5a-7b9579207f0f" providerId="ADAL" clId="{4A6C8D86-4C19-4989-AFE1-66C25772A065}" dt="2023-11-08T08:16:15.313" v="2998" actId="1076"/>
          <ac:spMkLst>
            <pc:docMk/>
            <pc:sldMk cId="2343987787" sldId="273"/>
            <ac:spMk id="4" creationId="{70FA55CD-7E88-9AFE-B5D3-5395AD2E8A08}"/>
          </ac:spMkLst>
        </pc:spChg>
      </pc:sldChg>
      <pc:sldChg chg="addSp modSp mod">
        <pc:chgData name="ดำรงพล สิงสนิท" userId="096788a0-e112-4854-ae5a-7b9579207f0f" providerId="ADAL" clId="{4A6C8D86-4C19-4989-AFE1-66C25772A065}" dt="2023-11-08T07:47:58.871" v="2795" actId="1076"/>
        <pc:sldMkLst>
          <pc:docMk/>
          <pc:sldMk cId="2331032665" sldId="274"/>
        </pc:sldMkLst>
        <pc:spChg chg="mod">
          <ac:chgData name="ดำรงพล สิงสนิท" userId="096788a0-e112-4854-ae5a-7b9579207f0f" providerId="ADAL" clId="{4A6C8D86-4C19-4989-AFE1-66C25772A065}" dt="2023-11-08T07:47:50.695" v="2794" actId="1076"/>
          <ac:spMkLst>
            <pc:docMk/>
            <pc:sldMk cId="2331032665" sldId="274"/>
            <ac:spMk id="4" creationId="{FB9209EF-0C14-8B7D-7327-9739A7D1BD2F}"/>
          </ac:spMkLst>
        </pc:spChg>
        <pc:picChg chg="add mod ord">
          <ac:chgData name="ดำรงพล สิงสนิท" userId="096788a0-e112-4854-ae5a-7b9579207f0f" providerId="ADAL" clId="{4A6C8D86-4C19-4989-AFE1-66C25772A065}" dt="2023-11-08T07:47:58.871" v="2795" actId="1076"/>
          <ac:picMkLst>
            <pc:docMk/>
            <pc:sldMk cId="2331032665" sldId="274"/>
            <ac:picMk id="2" creationId="{9AF057DA-170D-698B-59A3-70056E15BE6D}"/>
          </ac:picMkLst>
        </pc:picChg>
      </pc:sldChg>
      <pc:sldChg chg="addSp modSp mod">
        <pc:chgData name="ดำรงพล สิงสนิท" userId="096788a0-e112-4854-ae5a-7b9579207f0f" providerId="ADAL" clId="{4A6C8D86-4C19-4989-AFE1-66C25772A065}" dt="2023-11-08T07:16:47.725" v="2689" actId="1076"/>
        <pc:sldMkLst>
          <pc:docMk/>
          <pc:sldMk cId="1144951755" sldId="275"/>
        </pc:sldMkLst>
        <pc:picChg chg="add mod ord">
          <ac:chgData name="ดำรงพล สิงสนิท" userId="096788a0-e112-4854-ae5a-7b9579207f0f" providerId="ADAL" clId="{4A6C8D86-4C19-4989-AFE1-66C25772A065}" dt="2023-11-08T07:16:47.725" v="2689" actId="1076"/>
          <ac:picMkLst>
            <pc:docMk/>
            <pc:sldMk cId="1144951755" sldId="275"/>
            <ac:picMk id="2" creationId="{7FB8FAE7-D91B-52CC-86C8-C1038D9BA78C}"/>
          </ac:picMkLst>
        </pc:picChg>
      </pc:sldChg>
      <pc:sldChg chg="addSp modSp mod">
        <pc:chgData name="ดำรงพล สิงสนิท" userId="096788a0-e112-4854-ae5a-7b9579207f0f" providerId="ADAL" clId="{4A6C8D86-4C19-4989-AFE1-66C25772A065}" dt="2023-11-08T07:18:27.903" v="2704" actId="1076"/>
        <pc:sldMkLst>
          <pc:docMk/>
          <pc:sldMk cId="3955816317" sldId="276"/>
        </pc:sldMkLst>
        <pc:picChg chg="add mod ord">
          <ac:chgData name="ดำรงพล สิงสนิท" userId="096788a0-e112-4854-ae5a-7b9579207f0f" providerId="ADAL" clId="{4A6C8D86-4C19-4989-AFE1-66C25772A065}" dt="2023-11-08T07:18:27.903" v="2704" actId="1076"/>
          <ac:picMkLst>
            <pc:docMk/>
            <pc:sldMk cId="3955816317" sldId="276"/>
            <ac:picMk id="2" creationId="{19851EAD-78F8-5CD9-8315-CF28E54E5D64}"/>
          </ac:picMkLst>
        </pc:picChg>
      </pc:sldChg>
      <pc:sldChg chg="addSp modSp mod">
        <pc:chgData name="ดำรงพล สิงสนิท" userId="096788a0-e112-4854-ae5a-7b9579207f0f" providerId="ADAL" clId="{4A6C8D86-4C19-4989-AFE1-66C25772A065}" dt="2023-11-08T07:26:13.121" v="2709" actId="1076"/>
        <pc:sldMkLst>
          <pc:docMk/>
          <pc:sldMk cId="3107000104" sldId="277"/>
        </pc:sldMkLst>
        <pc:spChg chg="mod">
          <ac:chgData name="ดำรงพล สิงสนิท" userId="096788a0-e112-4854-ae5a-7b9579207f0f" providerId="ADAL" clId="{4A6C8D86-4C19-4989-AFE1-66C25772A065}" dt="2023-11-08T07:18:48.811" v="2708" actId="1076"/>
          <ac:spMkLst>
            <pc:docMk/>
            <pc:sldMk cId="3107000104" sldId="277"/>
            <ac:spMk id="4" creationId="{1767A8C8-0954-2ED3-A0E8-91D6386B87EC}"/>
          </ac:spMkLst>
        </pc:spChg>
        <pc:picChg chg="add mod ord">
          <ac:chgData name="ดำรงพล สิงสนิท" userId="096788a0-e112-4854-ae5a-7b9579207f0f" providerId="ADAL" clId="{4A6C8D86-4C19-4989-AFE1-66C25772A065}" dt="2023-11-08T07:26:13.121" v="2709" actId="1076"/>
          <ac:picMkLst>
            <pc:docMk/>
            <pc:sldMk cId="3107000104" sldId="277"/>
            <ac:picMk id="2" creationId="{DA2F715A-D9E3-33A4-3860-5A1D8B06DBE6}"/>
          </ac:picMkLst>
        </pc:picChg>
      </pc:sldChg>
      <pc:sldChg chg="addSp modSp mod">
        <pc:chgData name="ดำรงพล สิงสนิท" userId="096788a0-e112-4854-ae5a-7b9579207f0f" providerId="ADAL" clId="{4A6C8D86-4C19-4989-AFE1-66C25772A065}" dt="2023-11-08T07:37:29.120" v="2712" actId="1076"/>
        <pc:sldMkLst>
          <pc:docMk/>
          <pc:sldMk cId="1233306558" sldId="278"/>
        </pc:sldMkLst>
        <pc:picChg chg="add mod ord">
          <ac:chgData name="ดำรงพล สิงสนิท" userId="096788a0-e112-4854-ae5a-7b9579207f0f" providerId="ADAL" clId="{4A6C8D86-4C19-4989-AFE1-66C25772A065}" dt="2023-11-08T07:37:29.120" v="2712" actId="1076"/>
          <ac:picMkLst>
            <pc:docMk/>
            <pc:sldMk cId="1233306558" sldId="278"/>
            <ac:picMk id="2" creationId="{89E345AA-2CDF-ADE5-B09A-19FB6C747627}"/>
          </ac:picMkLst>
        </pc:picChg>
      </pc:sldChg>
      <pc:sldChg chg="addSp modSp mod">
        <pc:chgData name="ดำรงพล สิงสนิท" userId="096788a0-e112-4854-ae5a-7b9579207f0f" providerId="ADAL" clId="{4A6C8D86-4C19-4989-AFE1-66C25772A065}" dt="2023-11-08T07:37:42.715" v="2715" actId="1076"/>
        <pc:sldMkLst>
          <pc:docMk/>
          <pc:sldMk cId="2161951006" sldId="279"/>
        </pc:sldMkLst>
        <pc:picChg chg="add mod ord">
          <ac:chgData name="ดำรงพล สิงสนิท" userId="096788a0-e112-4854-ae5a-7b9579207f0f" providerId="ADAL" clId="{4A6C8D86-4C19-4989-AFE1-66C25772A065}" dt="2023-11-08T07:37:42.715" v="2715" actId="1076"/>
          <ac:picMkLst>
            <pc:docMk/>
            <pc:sldMk cId="2161951006" sldId="279"/>
            <ac:picMk id="2" creationId="{4B21CE75-6790-DADE-4422-3CC04173E2A3}"/>
          </ac:picMkLst>
        </pc:picChg>
      </pc:sldChg>
      <pc:sldChg chg="addSp modSp mod">
        <pc:chgData name="ดำรงพล สิงสนิท" userId="096788a0-e112-4854-ae5a-7b9579207f0f" providerId="ADAL" clId="{4A6C8D86-4C19-4989-AFE1-66C25772A065}" dt="2023-11-08T07:37:58.912" v="2719" actId="1076"/>
        <pc:sldMkLst>
          <pc:docMk/>
          <pc:sldMk cId="2464438742" sldId="280"/>
        </pc:sldMkLst>
        <pc:picChg chg="add mod ord">
          <ac:chgData name="ดำรงพล สิงสนิท" userId="096788a0-e112-4854-ae5a-7b9579207f0f" providerId="ADAL" clId="{4A6C8D86-4C19-4989-AFE1-66C25772A065}" dt="2023-11-08T07:37:58.912" v="2719" actId="1076"/>
          <ac:picMkLst>
            <pc:docMk/>
            <pc:sldMk cId="2464438742" sldId="280"/>
            <ac:picMk id="2" creationId="{F8B40001-63B2-5F1F-231E-BBD91D711C3D}"/>
          </ac:picMkLst>
        </pc:picChg>
      </pc:sldChg>
      <pc:sldChg chg="addSp delSp modSp mod setBg">
        <pc:chgData name="ดำรงพล สิงสนิท" userId="096788a0-e112-4854-ae5a-7b9579207f0f" providerId="ADAL" clId="{4A6C8D86-4C19-4989-AFE1-66C25772A065}" dt="2023-11-08T08:35:54.721" v="3045" actId="478"/>
        <pc:sldMkLst>
          <pc:docMk/>
          <pc:sldMk cId="2803676677" sldId="281"/>
        </pc:sldMkLst>
        <pc:spChg chg="mod">
          <ac:chgData name="ดำรงพล สิงสนิท" userId="096788a0-e112-4854-ae5a-7b9579207f0f" providerId="ADAL" clId="{4A6C8D86-4C19-4989-AFE1-66C25772A065}" dt="2023-11-08T08:28:40.121" v="3033" actId="1076"/>
          <ac:spMkLst>
            <pc:docMk/>
            <pc:sldMk cId="2803676677" sldId="281"/>
            <ac:spMk id="4" creationId="{7BADD6D4-4604-EC72-62E4-2D095E0FB132}"/>
          </ac:spMkLst>
        </pc:spChg>
        <pc:spChg chg="add del">
          <ac:chgData name="ดำรงพล สิงสนิท" userId="096788a0-e112-4854-ae5a-7b9579207f0f" providerId="ADAL" clId="{4A6C8D86-4C19-4989-AFE1-66C25772A065}" dt="2023-11-08T07:39:45.842" v="2726" actId="26606"/>
          <ac:spMkLst>
            <pc:docMk/>
            <pc:sldMk cId="2803676677" sldId="281"/>
            <ac:spMk id="1043" creationId="{F6E918B1-FA59-42EF-8A8E-B0F3D1E54084}"/>
          </ac:spMkLst>
        </pc:spChg>
        <pc:spChg chg="add">
          <ac:chgData name="ดำรงพล สิงสนิท" userId="096788a0-e112-4854-ae5a-7b9579207f0f" providerId="ADAL" clId="{4A6C8D86-4C19-4989-AFE1-66C25772A065}" dt="2023-11-08T07:39:54.098" v="2731" actId="26606"/>
          <ac:spMkLst>
            <pc:docMk/>
            <pc:sldMk cId="2803676677" sldId="281"/>
            <ac:spMk id="1050" creationId="{F6E918B1-FA59-42EF-8A8E-B0F3D1E54084}"/>
          </ac:spMkLst>
        </pc:spChg>
        <pc:spChg chg="add del">
          <ac:chgData name="ดำรงพล สิงสนิท" userId="096788a0-e112-4854-ae5a-7b9579207f0f" providerId="ADAL" clId="{4A6C8D86-4C19-4989-AFE1-66C25772A065}" dt="2023-11-08T07:39:50.453" v="2730" actId="26606"/>
          <ac:spMkLst>
            <pc:docMk/>
            <pc:sldMk cId="2803676677" sldId="281"/>
            <ac:spMk id="1056" creationId="{5A7802B6-FF37-40CF-A7E2-6F2A0D9A91EF}"/>
          </ac:spMkLst>
        </pc:spChg>
        <pc:grpChg chg="add">
          <ac:chgData name="ดำรงพล สิงสนิท" userId="096788a0-e112-4854-ae5a-7b9579207f0f" providerId="ADAL" clId="{4A6C8D86-4C19-4989-AFE1-66C25772A065}" dt="2023-11-08T07:39:54.098" v="2731" actId="26606"/>
          <ac:grpSpMkLst>
            <pc:docMk/>
            <pc:sldMk cId="2803676677" sldId="281"/>
            <ac:grpSpMk id="1028" creationId="{4815A7B4-532E-48C9-AC24-D78ACF3339DB}"/>
          </ac:grpSpMkLst>
        </pc:grpChg>
        <pc:grpChg chg="add del">
          <ac:chgData name="ดำรงพล สิงสนิท" userId="096788a0-e112-4854-ae5a-7b9579207f0f" providerId="ADAL" clId="{4A6C8D86-4C19-4989-AFE1-66C25772A065}" dt="2023-11-08T07:39:45.842" v="2726" actId="26606"/>
          <ac:grpSpMkLst>
            <pc:docMk/>
            <pc:sldMk cId="2803676677" sldId="281"/>
            <ac:grpSpMk id="1031" creationId="{4815A7B4-532E-48C9-AC24-D78ACF3339DB}"/>
          </ac:grpSpMkLst>
        </pc:grpChg>
        <pc:grpChg chg="add del">
          <ac:chgData name="ดำรงพล สิงสนิท" userId="096788a0-e112-4854-ae5a-7b9579207f0f" providerId="ADAL" clId="{4A6C8D86-4C19-4989-AFE1-66C25772A065}" dt="2023-11-08T07:39:46.725" v="2728" actId="26606"/>
          <ac:grpSpMkLst>
            <pc:docMk/>
            <pc:sldMk cId="2803676677" sldId="281"/>
            <ac:grpSpMk id="1045" creationId="{4815A7B4-532E-48C9-AC24-D78ACF3339DB}"/>
          </ac:grpSpMkLst>
        </pc:grpChg>
        <pc:grpChg chg="add del">
          <ac:chgData name="ดำรงพล สิงสนิท" userId="096788a0-e112-4854-ae5a-7b9579207f0f" providerId="ADAL" clId="{4A6C8D86-4C19-4989-AFE1-66C25772A065}" dt="2023-11-08T07:39:50.453" v="2730" actId="26606"/>
          <ac:grpSpMkLst>
            <pc:docMk/>
            <pc:sldMk cId="2803676677" sldId="281"/>
            <ac:grpSpMk id="1055" creationId="{B4DE830A-B531-4A3B-96F6-0ECE88B08555}"/>
          </ac:grpSpMkLst>
        </pc:grpChg>
        <pc:picChg chg="add del mod">
          <ac:chgData name="ดำรงพล สิงสนิท" userId="096788a0-e112-4854-ae5a-7b9579207f0f" providerId="ADAL" clId="{4A6C8D86-4C19-4989-AFE1-66C25772A065}" dt="2023-11-08T08:35:54.721" v="3045" actId="478"/>
          <ac:picMkLst>
            <pc:docMk/>
            <pc:sldMk cId="2803676677" sldId="281"/>
            <ac:picMk id="3" creationId="{68C5C0A7-522A-C243-789F-61A246C9707F}"/>
          </ac:picMkLst>
        </pc:picChg>
        <pc:picChg chg="add mod">
          <ac:chgData name="ดำรงพล สิงสนิท" userId="096788a0-e112-4854-ae5a-7b9579207f0f" providerId="ADAL" clId="{4A6C8D86-4C19-4989-AFE1-66C25772A065}" dt="2023-11-08T08:16:52.207" v="3002" actId="14100"/>
          <ac:picMkLst>
            <pc:docMk/>
            <pc:sldMk cId="2803676677" sldId="281"/>
            <ac:picMk id="1026" creationId="{21CB34D6-EF8E-737B-0409-AD79F6B512B0}"/>
          </ac:picMkLst>
        </pc:picChg>
      </pc:sldChg>
      <pc:sldChg chg="modSp mod">
        <pc:chgData name="ดำรงพล สิงสนิท" userId="096788a0-e112-4854-ae5a-7b9579207f0f" providerId="ADAL" clId="{4A6C8D86-4C19-4989-AFE1-66C25772A065}" dt="2023-11-08T03:37:15.168" v="123" actId="20577"/>
        <pc:sldMkLst>
          <pc:docMk/>
          <pc:sldMk cId="3705308570" sldId="283"/>
        </pc:sldMkLst>
        <pc:spChg chg="mod">
          <ac:chgData name="ดำรงพล สิงสนิท" userId="096788a0-e112-4854-ae5a-7b9579207f0f" providerId="ADAL" clId="{4A6C8D86-4C19-4989-AFE1-66C25772A065}" dt="2023-11-08T03:37:15.168" v="123" actId="20577"/>
          <ac:spMkLst>
            <pc:docMk/>
            <pc:sldMk cId="3705308570" sldId="283"/>
            <ac:spMk id="4" creationId="{2C7876E2-7C99-48A7-42A2-C670617BBE50}"/>
          </ac:spMkLst>
        </pc:spChg>
      </pc:sldChg>
      <pc:sldChg chg="addSp delSp modSp new mod">
        <pc:chgData name="ดำรงพล สิงสนิท" userId="096788a0-e112-4854-ae5a-7b9579207f0f" providerId="ADAL" clId="{4A6C8D86-4C19-4989-AFE1-66C25772A065}" dt="2023-11-08T08:15:00.869" v="2993" actId="1076"/>
        <pc:sldMkLst>
          <pc:docMk/>
          <pc:sldMk cId="2028453643" sldId="284"/>
        </pc:sldMkLst>
        <pc:spChg chg="del">
          <ac:chgData name="ดำรงพล สิงสนิท" userId="096788a0-e112-4854-ae5a-7b9579207f0f" providerId="ADAL" clId="{4A6C8D86-4C19-4989-AFE1-66C25772A065}" dt="2023-11-08T03:37:38.401" v="125" actId="478"/>
          <ac:spMkLst>
            <pc:docMk/>
            <pc:sldMk cId="2028453643" sldId="284"/>
            <ac:spMk id="2" creationId="{0C6E22E1-AB66-2755-38AF-0886D2AF5EA4}"/>
          </ac:spMkLst>
        </pc:spChg>
        <pc:spChg chg="del">
          <ac:chgData name="ดำรงพล สิงสนิท" userId="096788a0-e112-4854-ae5a-7b9579207f0f" providerId="ADAL" clId="{4A6C8D86-4C19-4989-AFE1-66C25772A065}" dt="2023-11-08T03:37:40.070" v="126" actId="478"/>
          <ac:spMkLst>
            <pc:docMk/>
            <pc:sldMk cId="2028453643" sldId="284"/>
            <ac:spMk id="3" creationId="{9D7D537A-A63F-9A20-972C-9A61555C48EA}"/>
          </ac:spMkLst>
        </pc:spChg>
        <pc:spChg chg="add mod">
          <ac:chgData name="ดำรงพล สิงสนิท" userId="096788a0-e112-4854-ae5a-7b9579207f0f" providerId="ADAL" clId="{4A6C8D86-4C19-4989-AFE1-66C25772A065}" dt="2023-11-08T08:15:00.869" v="2993" actId="1076"/>
          <ac:spMkLst>
            <pc:docMk/>
            <pc:sldMk cId="2028453643" sldId="284"/>
            <ac:spMk id="4" creationId="{70487D53-5F14-5140-09E4-837D87514238}"/>
          </ac:spMkLst>
        </pc:spChg>
      </pc:sldChg>
      <pc:sldChg chg="addSp delSp modSp new mod">
        <pc:chgData name="ดำรงพล สิงสนิท" userId="096788a0-e112-4854-ae5a-7b9579207f0f" providerId="ADAL" clId="{4A6C8D86-4C19-4989-AFE1-66C25772A065}" dt="2023-11-08T08:14:50.149" v="2992" actId="20577"/>
        <pc:sldMkLst>
          <pc:docMk/>
          <pc:sldMk cId="178666069" sldId="285"/>
        </pc:sldMkLst>
        <pc:spChg chg="del">
          <ac:chgData name="ดำรงพล สิงสนิท" userId="096788a0-e112-4854-ae5a-7b9579207f0f" providerId="ADAL" clId="{4A6C8D86-4C19-4989-AFE1-66C25772A065}" dt="2023-11-08T03:41:38.011" v="508" actId="478"/>
          <ac:spMkLst>
            <pc:docMk/>
            <pc:sldMk cId="178666069" sldId="285"/>
            <ac:spMk id="2" creationId="{E82F0BFA-4D75-BC24-0CBD-7514A4DAF674}"/>
          </ac:spMkLst>
        </pc:spChg>
        <pc:spChg chg="del">
          <ac:chgData name="ดำรงพล สิงสนิท" userId="096788a0-e112-4854-ae5a-7b9579207f0f" providerId="ADAL" clId="{4A6C8D86-4C19-4989-AFE1-66C25772A065}" dt="2023-11-08T03:41:39.820" v="509" actId="478"/>
          <ac:spMkLst>
            <pc:docMk/>
            <pc:sldMk cId="178666069" sldId="285"/>
            <ac:spMk id="3" creationId="{6EAF72AB-7D6F-BC50-B6BE-712E4BD2301C}"/>
          </ac:spMkLst>
        </pc:spChg>
        <pc:spChg chg="add mod">
          <ac:chgData name="ดำรงพล สิงสนิท" userId="096788a0-e112-4854-ae5a-7b9579207f0f" providerId="ADAL" clId="{4A6C8D86-4C19-4989-AFE1-66C25772A065}" dt="2023-11-08T08:14:50.149" v="2992" actId="20577"/>
          <ac:spMkLst>
            <pc:docMk/>
            <pc:sldMk cId="178666069" sldId="285"/>
            <ac:spMk id="4" creationId="{A49D2D99-5CA8-614E-4C92-635CDC742CD4}"/>
          </ac:spMkLst>
        </pc:spChg>
      </pc:sldChg>
      <pc:sldChg chg="addSp delSp modSp new mod">
        <pc:chgData name="ดำรงพล สิงสนิท" userId="096788a0-e112-4854-ae5a-7b9579207f0f" providerId="ADAL" clId="{4A6C8D86-4C19-4989-AFE1-66C25772A065}" dt="2023-11-08T08:14:34.341" v="2987" actId="1076"/>
        <pc:sldMkLst>
          <pc:docMk/>
          <pc:sldMk cId="3601016577" sldId="286"/>
        </pc:sldMkLst>
        <pc:spChg chg="del">
          <ac:chgData name="ดำรงพล สิงสนิท" userId="096788a0-e112-4854-ae5a-7b9579207f0f" providerId="ADAL" clId="{4A6C8D86-4C19-4989-AFE1-66C25772A065}" dt="2023-11-08T03:47:48.428" v="948" actId="478"/>
          <ac:spMkLst>
            <pc:docMk/>
            <pc:sldMk cId="3601016577" sldId="286"/>
            <ac:spMk id="2" creationId="{FF16B312-C8AE-1FDA-013B-3721C122972C}"/>
          </ac:spMkLst>
        </pc:spChg>
        <pc:spChg chg="del">
          <ac:chgData name="ดำรงพล สิงสนิท" userId="096788a0-e112-4854-ae5a-7b9579207f0f" providerId="ADAL" clId="{4A6C8D86-4C19-4989-AFE1-66C25772A065}" dt="2023-11-08T03:47:45.377" v="947" actId="478"/>
          <ac:spMkLst>
            <pc:docMk/>
            <pc:sldMk cId="3601016577" sldId="286"/>
            <ac:spMk id="3" creationId="{C48B7304-4C56-8893-5E00-AD110744B4B2}"/>
          </ac:spMkLst>
        </pc:spChg>
        <pc:spChg chg="add mod">
          <ac:chgData name="ดำรงพล สิงสนิท" userId="096788a0-e112-4854-ae5a-7b9579207f0f" providerId="ADAL" clId="{4A6C8D86-4C19-4989-AFE1-66C25772A065}" dt="2023-11-08T08:14:34.341" v="2987" actId="1076"/>
          <ac:spMkLst>
            <pc:docMk/>
            <pc:sldMk cId="3601016577" sldId="286"/>
            <ac:spMk id="4" creationId="{89D0F3DB-D4BD-EB86-E85B-0CF2C73E79B9}"/>
          </ac:spMkLst>
        </pc:spChg>
      </pc:sldChg>
      <pc:sldChg chg="addSp delSp modSp new mod">
        <pc:chgData name="ดำรงพล สิงสนิท" userId="096788a0-e112-4854-ae5a-7b9579207f0f" providerId="ADAL" clId="{4A6C8D86-4C19-4989-AFE1-66C25772A065}" dt="2023-11-08T08:14:28.947" v="2986" actId="1076"/>
        <pc:sldMkLst>
          <pc:docMk/>
          <pc:sldMk cId="2099434900" sldId="287"/>
        </pc:sldMkLst>
        <pc:spChg chg="del">
          <ac:chgData name="ดำรงพล สิงสนิท" userId="096788a0-e112-4854-ae5a-7b9579207f0f" providerId="ADAL" clId="{4A6C8D86-4C19-4989-AFE1-66C25772A065}" dt="2023-11-08T03:56:39.304" v="1413" actId="478"/>
          <ac:spMkLst>
            <pc:docMk/>
            <pc:sldMk cId="2099434900" sldId="287"/>
            <ac:spMk id="2" creationId="{69928051-3CE2-D254-D349-4D78262651D5}"/>
          </ac:spMkLst>
        </pc:spChg>
        <pc:spChg chg="del mod">
          <ac:chgData name="ดำรงพล สิงสนิท" userId="096788a0-e112-4854-ae5a-7b9579207f0f" providerId="ADAL" clId="{4A6C8D86-4C19-4989-AFE1-66C25772A065}" dt="2023-11-08T03:56:43.689" v="1415" actId="478"/>
          <ac:spMkLst>
            <pc:docMk/>
            <pc:sldMk cId="2099434900" sldId="287"/>
            <ac:spMk id="3" creationId="{4EACAA29-C011-2E98-9BE8-FF836C8697E9}"/>
          </ac:spMkLst>
        </pc:spChg>
        <pc:spChg chg="add mod">
          <ac:chgData name="ดำรงพล สิงสนิท" userId="096788a0-e112-4854-ae5a-7b9579207f0f" providerId="ADAL" clId="{4A6C8D86-4C19-4989-AFE1-66C25772A065}" dt="2023-11-08T08:14:28.947" v="2986" actId="1076"/>
          <ac:spMkLst>
            <pc:docMk/>
            <pc:sldMk cId="2099434900" sldId="287"/>
            <ac:spMk id="4" creationId="{07198307-16D2-E71C-C3F2-70565CC65DD0}"/>
          </ac:spMkLst>
        </pc:spChg>
      </pc:sldChg>
      <pc:sldChg chg="addSp delSp modSp new mod">
        <pc:chgData name="ดำรงพล สิงสนิท" userId="096788a0-e112-4854-ae5a-7b9579207f0f" providerId="ADAL" clId="{4A6C8D86-4C19-4989-AFE1-66C25772A065}" dt="2023-11-08T08:14:20.132" v="2985" actId="1076"/>
        <pc:sldMkLst>
          <pc:docMk/>
          <pc:sldMk cId="1058627543" sldId="288"/>
        </pc:sldMkLst>
        <pc:spChg chg="del mod">
          <ac:chgData name="ดำรงพล สิงสนิท" userId="096788a0-e112-4854-ae5a-7b9579207f0f" providerId="ADAL" clId="{4A6C8D86-4C19-4989-AFE1-66C25772A065}" dt="2023-11-08T04:04:29.983" v="1909" actId="478"/>
          <ac:spMkLst>
            <pc:docMk/>
            <pc:sldMk cId="1058627543" sldId="288"/>
            <ac:spMk id="2" creationId="{8CDAA65F-C197-367B-7C21-9AA05DB2071B}"/>
          </ac:spMkLst>
        </pc:spChg>
        <pc:spChg chg="del">
          <ac:chgData name="ดำรงพล สิงสนิท" userId="096788a0-e112-4854-ae5a-7b9579207f0f" providerId="ADAL" clId="{4A6C8D86-4C19-4989-AFE1-66C25772A065}" dt="2023-11-08T04:04:31.387" v="1910" actId="478"/>
          <ac:spMkLst>
            <pc:docMk/>
            <pc:sldMk cId="1058627543" sldId="288"/>
            <ac:spMk id="3" creationId="{0909F1F4-C7FC-2FEE-9D36-50C5B59A75A3}"/>
          </ac:spMkLst>
        </pc:spChg>
        <pc:spChg chg="add mod">
          <ac:chgData name="ดำรงพล สิงสนิท" userId="096788a0-e112-4854-ae5a-7b9579207f0f" providerId="ADAL" clId="{4A6C8D86-4C19-4989-AFE1-66C25772A065}" dt="2023-11-08T08:14:20.132" v="2985" actId="1076"/>
          <ac:spMkLst>
            <pc:docMk/>
            <pc:sldMk cId="1058627543" sldId="288"/>
            <ac:spMk id="4" creationId="{230E5C93-966B-4141-C6FB-F27D3AEF88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7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5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915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21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037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16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0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6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0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0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1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0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5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1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9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79E98-4464-4634-ADED-3A5B3919155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F61A01-62F1-4187-862B-E2CC6863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1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thics@anamai.mail.go.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thics@anamai.mail.go.th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DC70339F-59B2-8712-E978-D9CC3580B623}"/>
              </a:ext>
            </a:extLst>
          </p:cNvPr>
          <p:cNvSpPr/>
          <p:nvPr/>
        </p:nvSpPr>
        <p:spPr>
          <a:xfrm>
            <a:off x="769829" y="179746"/>
            <a:ext cx="1065234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แนวทางการดำเนินการเรื่องร้องเรียนเกี่ยวกับการฝ่าฝืนประมวลจริยธรรมข้าราชการพลเรือน การไม่ปฏิบัติตามข้อบังคับว่าด้วยจรรยาข้าราชการ </a:t>
            </a:r>
            <a:br>
              <a:rPr lang="th-TH" sz="5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h-TH" sz="5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กรมอนามัย พ.ศ. 2563 และการทุจริตและประพฤติมิชอบของเจ้าหน้าที่ กรมอนามัย</a:t>
            </a:r>
            <a:endParaRPr lang="th-TH" sz="5400" b="0" cap="none" spc="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40" descr="คำอธิบาย: ตรากรมอนามัย">
            <a:extLst>
              <a:ext uri="{FF2B5EF4-FFF2-40B4-BE49-F238E27FC236}">
                <a16:creationId xmlns:a16="http://schemas.microsoft.com/office/drawing/2014/main" id="{42D60110-7996-5F0A-631C-6B0D52022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723" y="4207423"/>
            <a:ext cx="2252554" cy="240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ผู้พิพากษาค้อนไม้ Givel และการ์ตูนฐาน ภาพประกอบสต็อก -  ดาวน์โหลดรูปภาพตอนนี้ - ค้อนประธาน, การประมูล - เหตุการณ์เชิงพาณิชย์,  การ์ตูน - ผลิตภัณฑ์ศิลปะ - iStock">
            <a:extLst>
              <a:ext uri="{FF2B5EF4-FFF2-40B4-BE49-F238E27FC236}">
                <a16:creationId xmlns:a16="http://schemas.microsoft.com/office/drawing/2014/main" id="{CB87C98A-7CB8-4AA5-47C9-07509E88C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50" y="3857876"/>
            <a:ext cx="2973963" cy="282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ภาพตาชั่ง PNG, รูป, เวกเตอร์และไฟล์ PSD | ดาวน์โหลดฟรีบน Pngtree">
            <a:extLst>
              <a:ext uri="{FF2B5EF4-FFF2-40B4-BE49-F238E27FC236}">
                <a16:creationId xmlns:a16="http://schemas.microsoft.com/office/drawing/2014/main" id="{82C53B16-D41E-687A-DCE0-8C7042A89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507" y="3574059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13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AAA1BC8-7A7A-45EF-1853-21D9819CB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7970"/>
            <a:ext cx="10515600" cy="138523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3100" b="1" dirty="0"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แนวทางการดำเนินการเรื่องร้องเรียนเกี่ยวกับการฝ่าฝืนประมวลจริยธรรมข้าราชการพลเรือน </a:t>
            </a:r>
            <a:br>
              <a:rPr lang="th-TH" sz="3100" b="1" dirty="0"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100" b="1" dirty="0"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การไม่ปฏิบัติตามข้อบังคับว่าด้วยจรรยาข้าราชการ กรมอนามัย พ.ศ. 2563 และการทุจริต</a:t>
            </a:r>
            <a:br>
              <a:rPr lang="th-TH" sz="3100" b="1" dirty="0"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100" b="1" dirty="0"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และประพฤติมิชอบของเจ้าหน้าที่ กรมอนามัย </a:t>
            </a:r>
            <a:br>
              <a:rPr lang="en-US" sz="18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FD156EE-517E-FD6E-9AE3-F8027A2C9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2257729"/>
            <a:ext cx="11353800" cy="435133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ตามประมวลจริยธรรมข้าราชการพลเรือน (ประกาศ ณ วันที่ 7  พฤษภาคม พ.ศ. 2564) โดยที่รัฐธรรมนูญแห่งราชอาณาจักรไทย พุทธศักราช 2560 มาตรา 36  วรรค 3 บัญญัติให้รัฐพึงจัดให้มีมาตรฐานทางจริยธรรม เพื่อให้หน่วยงานของรัฐใช้เป็นหลักในการกำหนดประมวลจริยธรรมสำหรับเจ้าหน้าที่ของรัฐในหน่วยนั้นๆ และ มติคณะรัฐมนตรี เมื่อวันที่ 27 มีนาคม 2561 เรื่อง มาตรการป้องกันและปราบปรามการทุจริตและประพฤติชอบ ซึ่งให้ส่วนราชการ รัฐวิสาหกิจ และหน่วยงานของรัฐถือปฏิบัติอย่างเคร่งครัด และให้ใช้กับกรณีที่เจ้าหน้าที่ของรัฐมีความผิดเพราะปฏิบัติหรือละเว้นการปฏิบัติหน้าที่จนเกิดความเสียหายแก่ทางราชการ และ มาตรการการดำเนินการกรณีข้าราชการฝ่าฝืนจริยธรรมหรือไม่ปฏิบัติ</a:t>
            </a:r>
            <a:r>
              <a:rPr lang="th-TH" sz="2400" spc="-1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ตามประมวลจริยธรรมข้าราชการพลเรือนและข้อกำหนดจริยธรรมของส่วนราชการ (ตามหนังสือสำนักงาน ก.พ.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ที่ นร 1019.2/ว 1 ลงวันที่ 12 มกราคม 2566)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เพื่อรับข้อร้องเรียนการฝ่าฝืนประมวลจริยธรรมข้าราชการพลเรือน การไม่ปฏิบัติตามข้อบังคับว่าจรรยาข้าราชการกรมอนามัย พ.ศ. 2563 และการทุจริตและประพฤติมิชอบของเจ้าหน้าที่ในสังกัด</a:t>
            </a:r>
            <a:r>
              <a:rPr lang="th-TH" sz="24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กรมอนามัย จึงได้ดำเนินการจัดทำแนวทางการจัดการเรื่องร้องเรียน เพื่อให้การดำเนินการเกี่ยวกับการฝ่าฝืนประมวลจริยธรรมข้าราชการพลเรือน การไม่ปฏิบัติตามจรรยาข้าราชการและการทุจริตและประพฤติมิชอบของเจ้าหน้าที่กรมอนามัย มีประสิทธิภาพ ประสิทธิผล ถูกต้อง โปร่งใส ยุติธรรม และแก้ไขปัญหาของผู้ร้องเรียนได้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935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2232644A-BE01-386D-DD26-C8B264AB2948}"/>
              </a:ext>
            </a:extLst>
          </p:cNvPr>
          <p:cNvSpPr txBox="1"/>
          <p:nvPr/>
        </p:nvSpPr>
        <p:spPr>
          <a:xfrm>
            <a:off x="94891" y="1016939"/>
            <a:ext cx="12097109" cy="5709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th-TH" sz="18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1. ผู้ร้องเรียน แจ้งเรื่องการฝ่าฝืนประมวลจริยธรรมข้าราชการพลเรือน การไม่ปฏิบัติตามข้อบังคับว่าด้วยจรรยาข้าราชการ กรมอนามัย และการทุจริตและประพฤติมิชอบของเจ้าหน้าที่ </a:t>
            </a:r>
            <a:b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    กรมอนามัย ผ่านช่องทางการร้องเรียน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2. ช่องทางการร้องเรียน มีดังต่อไปนี้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1.1 กล่องรับความคิดเห็น/ข้อร้องเรียน กรมอนามัย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1.2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เอกสาร/มาติดต่อด้วยตนเอง ณ กลุ่มงานจริยธรรม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                  กรมอนามัย กระทรวงสาธารณสุข ถ.ติวานนท์ อ.เมือง จ.นนทบุรี 11000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1.3 เว็บไซต์ “ระเบียงคุณธรรม กรมอนามัย” 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1.4 Facebook 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เครือข่ายจริยธรรม กรมอนามัย 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1.5 E – mail : </a:t>
            </a:r>
            <a:r>
              <a:rPr lang="en-US" sz="1800" b="1" u="none" strike="noStrike" dirty="0">
                <a:solidFill>
                  <a:srgbClr val="FF0000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ethics@anamai.mail.go.th</a:t>
            </a:r>
            <a:endParaRPr lang="en-US" sz="1800" b="1" dirty="0">
              <a:solidFill>
                <a:srgbClr val="FF0000"/>
              </a:solidFill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1.6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โทรศัพท์ 0 2590 4886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3. กลุ่มงานจริยธรรม รับเรื่องร้องเรียน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3.1 กลั่นกรองเรื่องร้องเรียนเบื้องต้น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 	3.2 รายงานเรื่องร้องเรียนพร้อมทั้งพยานหลักฐาน (ถ้ามี) ต่อผู้มีอำนาจลงนามคำสั่งแล้วแต่กรณี ภายใน 7 วัน นับแต่วันที่ได้รับเรื่อง</a:t>
            </a: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4. ผู้มีอำนาจลงนามคำสั่ง พิจารณาและให้ข้อสั่งการ ภายใน 30 วัน นับแต่วันที่ได้รับรายงาน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 	4.1 กรณีผู้มีอำนาจลงนามคำสั่งพิจารณาแล้วเป็นเรื่องที่ไม่เข้าข่ายรับพิจารณา ให้ยุติเรื่อง และให้กลุ่มงานจริยธรรมรายงานต่อคณะกรรมการจริยธรรมทราบ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 	</a:t>
            </a:r>
            <a:r>
              <a:rPr lang="th-TH" sz="1800" b="1" spc="-3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4.2 กรณีฝ่าฝืนประมวลจริยธรรมข้าราชการพลเรือนการไม่ปฏิบัติตามข้อบังคับกรมอนามัยว่าด้วยจรรยาข้าราชการกรมอนามัย พ.ศ. 2563 ให้กลุ่มงานจริยธรรมดำเนินการตามข้อ 5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4.3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กรณีทุจริตและประพฤติมิชอบ ผิดวินัย และอื่นๆ ให้กลุ่มงานจริยธรรมรายงานต่อคณะกรรมการจริยธรรมรับทราบ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4.4 กลุ่มงานจริยธรรมแจ้งผู้ร้องเรียน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</a:t>
            </a:r>
            <a:endParaRPr lang="en-US" b="1" dirty="0"/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1150A4C1-C78E-BAAF-3FC3-2C208A3E906D}"/>
              </a:ext>
            </a:extLst>
          </p:cNvPr>
          <p:cNvSpPr/>
          <p:nvPr/>
        </p:nvSpPr>
        <p:spPr>
          <a:xfrm>
            <a:off x="3957434" y="68859"/>
            <a:ext cx="4277132" cy="9480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th-TH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ขั้นตอนการปฏิบัติการ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221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23829A7E-F9A5-A44B-CABE-FA714CD4793F}"/>
              </a:ext>
            </a:extLst>
          </p:cNvPr>
          <p:cNvSpPr txBox="1"/>
          <p:nvPr/>
        </p:nvSpPr>
        <p:spPr>
          <a:xfrm>
            <a:off x="148087" y="1775173"/>
            <a:ext cx="11895826" cy="4814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5.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เรื่องที่เข้าข่ายรับพิจารณา </a:t>
            </a:r>
            <a:r>
              <a:rPr lang="th-TH" sz="1800" b="1" spc="-3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ณีฝ่าฝืนประมวลจริยธรรมข้าราชการพลเรือนการไม่ปฏิบัติตามข้อบังคับกรมอนามัยว่าด้วยจรรยาข้าราชการกรมอนามัย พ.ศ. 2563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ดำเนินการภายใน 25 วัน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5.1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กลุ่มงานจริยธรรมดำเนินการสืบสวนและสอบสวน รวมรวมข้อเท็จจริงและตรวจสอบพฤติการณ์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5.2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สรุปและส่งเรื่องให้คณะกรรมการจริยธรรมพิจารณา</a:t>
            </a:r>
            <a:r>
              <a:rPr lang="th-TH" b="1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</a:t>
            </a: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6. คณะกรรมการจริยธรรม พิจารณาและตรวจสอบข้อเท็จจริง และเสนอความเห็นต่อผู้มีอำนาจลงนามคำสั่ง </a:t>
            </a:r>
            <a:r>
              <a:rPr lang="th-TH" sz="1800" b="1" spc="-3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แล้วแต่กรณี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ดำเนินการภายใน 20 วัน		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7. ผู้มีอำนาจลงนามคำสั่ง พิจารณา ภายใน 3 วัน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spc="-7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7.1 กรณีไม่มีความผิด ยุติเรื่อง และให้กลุ่มงานจริยธรรมรายงานต่อคณะกรรมการจริยธรรม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รับทราบ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7.2 กรณีมีความผิด แล้วแต่กรณี พิจารณาและสั่งลงโทษทางจริยธรรม ดังนี้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	- ว่ากล่าวตักเตือน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	- สั่งให้ผู้นั้นได้รับการพัฒนา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	- ทำทัณฑ์บนเป็นหนังสือ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		- ดำเนินการตามมาตรการทางการบริหาร เช่น การสับเปลี่ยนหมุนเวียนงาน การย้ายไปปฏิบัติหน้าที่อื่น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7.3 กลุ่มงานจริยธรรมแจ้งผู้ร้องเรียน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spc="-4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8. กลุ่มงานจริยธรรม รายงานสั่งลงโทษทางจริยธรรมไปยังสำนักงาน ก.พ.  ภายใน 2 วัน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spc="-4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	9.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กลุ่มงานจริยธรรม รายงานต่อคณะกรรมการจริยธรรมรับทราบ  ภายใน 3 วัน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10. กลุ่มงานจริยธรรมบันทึกข้อมูลในระบบงานบุคลากร และแจ้งกลุ่มทะเบียนประวัติและบำเหน็จความชอบ เพื่อบันทึกข้อมูลในทะเบียนประวัติ แล้วแต่กรณี ทั้งนี้ให้ดำเนินการทันที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DF7EC3BF-4A17-9032-7A76-48FB655D8DDA}"/>
              </a:ext>
            </a:extLst>
          </p:cNvPr>
          <p:cNvSpPr/>
          <p:nvPr/>
        </p:nvSpPr>
        <p:spPr>
          <a:xfrm>
            <a:off x="3957434" y="68859"/>
            <a:ext cx="4277132" cy="18372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th-TH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ขั้นตอนการปฏิบัติการ</a:t>
            </a:r>
          </a:p>
          <a:p>
            <a:pPr algn="ctr">
              <a:lnSpc>
                <a:spcPct val="107000"/>
              </a:lnSpc>
            </a:pPr>
            <a:r>
              <a:rPr lang="th-TH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(ต่อ)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578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418D98F0-C3A6-FE51-AD36-FB591CFB10ED}"/>
              </a:ext>
            </a:extLst>
          </p:cNvPr>
          <p:cNvSpPr/>
          <p:nvPr/>
        </p:nvSpPr>
        <p:spPr>
          <a:xfrm>
            <a:off x="3551382" y="1163783"/>
            <a:ext cx="5089236" cy="923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ctr"/>
            <a:r>
              <a:rPr lang="th-TH" sz="16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ผู้ร้องเรียน แจ้งเรื่องการฝ่าฝืนประมวลจริยธรรมข้าราชการพลเรือน </a:t>
            </a:r>
            <a:br>
              <a:rPr lang="th-TH" sz="16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6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การไม่ปฏิบัติตามข้อบังคับว่าด้วยจรรยาข้าราชการ กรมอนามัย </a:t>
            </a:r>
            <a:br>
              <a:rPr lang="th-TH" sz="16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6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และการทุจริตและประพฤติมิชอบของเจ้าหน้าที่ กรมอนามัย ผ่านช่องทางการร้องเรียน</a:t>
            </a:r>
            <a:endParaRPr lang="en-US" sz="16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ctr"/>
            <a:endParaRPr lang="en-US" sz="2000" b="1" dirty="0"/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FADB6503-2608-F68F-2C54-E54B78AA3DAB}"/>
              </a:ext>
            </a:extLst>
          </p:cNvPr>
          <p:cNvSpPr/>
          <p:nvPr/>
        </p:nvSpPr>
        <p:spPr>
          <a:xfrm>
            <a:off x="3065939" y="240453"/>
            <a:ext cx="6226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กระบวนการจัดการเรื่องร้องเรียน</a:t>
            </a:r>
          </a:p>
        </p:txBody>
      </p:sp>
      <p:sp>
        <p:nvSpPr>
          <p:cNvPr id="6" name="ลูกศร: ลง 5">
            <a:extLst>
              <a:ext uri="{FF2B5EF4-FFF2-40B4-BE49-F238E27FC236}">
                <a16:creationId xmlns:a16="http://schemas.microsoft.com/office/drawing/2014/main" id="{48121D0D-BD03-964E-106C-70D4201CDB2B}"/>
              </a:ext>
            </a:extLst>
          </p:cNvPr>
          <p:cNvSpPr/>
          <p:nvPr/>
        </p:nvSpPr>
        <p:spPr>
          <a:xfrm>
            <a:off x="5897418" y="2087112"/>
            <a:ext cx="397163" cy="332509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4FB16EEE-4CE6-360C-0941-A0C28AE932C2}"/>
              </a:ext>
            </a:extLst>
          </p:cNvPr>
          <p:cNvSpPr/>
          <p:nvPr/>
        </p:nvSpPr>
        <p:spPr>
          <a:xfrm>
            <a:off x="3551381" y="2419621"/>
            <a:ext cx="5089236" cy="22447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กล่องรับความคิดเห็น/ข้อร้องเรียน กรมอนามัย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เอกสาร/มาติดต่อด้วยตนเอง ณ กลุ่มงานจริยธรรม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กรมอนามัย กระทรวงสาธารณสุข ถ.ติวานนท์ อ.เมือง จ.นนทบุรี 11000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เว็บไซต์ “ระเบียงคุณธรรม กรมอนามัย” 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Facebook 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เครือข่ายจริยธรรม กรมอนามัย 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E – mail : </a:t>
            </a:r>
            <a:r>
              <a:rPr lang="en-US" sz="1800" b="1" u="none" strike="noStrike" dirty="0">
                <a:solidFill>
                  <a:srgbClr val="FF0000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ethics@anamai.mail.go.th</a:t>
            </a:r>
            <a:endParaRPr lang="en-US" sz="1800" b="1" dirty="0">
              <a:solidFill>
                <a:srgbClr val="FF0000"/>
              </a:solidFill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โทรศัพท์ 0 2590 4886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ctr"/>
            <a:endParaRPr lang="en-US" sz="2000" b="1" dirty="0"/>
          </a:p>
        </p:txBody>
      </p:sp>
      <p:sp>
        <p:nvSpPr>
          <p:cNvPr id="8" name="ลูกศร: ลง 7">
            <a:extLst>
              <a:ext uri="{FF2B5EF4-FFF2-40B4-BE49-F238E27FC236}">
                <a16:creationId xmlns:a16="http://schemas.microsoft.com/office/drawing/2014/main" id="{C367343A-5DEF-9ED3-7F60-A3FF9007CDC7}"/>
              </a:ext>
            </a:extLst>
          </p:cNvPr>
          <p:cNvSpPr/>
          <p:nvPr/>
        </p:nvSpPr>
        <p:spPr>
          <a:xfrm>
            <a:off x="5897418" y="4664364"/>
            <a:ext cx="397163" cy="332509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สี่เหลี่ยมผืนผ้า: มุมมน 9">
            <a:extLst>
              <a:ext uri="{FF2B5EF4-FFF2-40B4-BE49-F238E27FC236}">
                <a16:creationId xmlns:a16="http://schemas.microsoft.com/office/drawing/2014/main" id="{C35E3339-7D38-F944-E2C9-070EDDF573D3}"/>
              </a:ext>
            </a:extLst>
          </p:cNvPr>
          <p:cNvSpPr/>
          <p:nvPr/>
        </p:nvSpPr>
        <p:spPr>
          <a:xfrm>
            <a:off x="3551381" y="4996873"/>
            <a:ext cx="5089236" cy="13485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 รับเรื่องร้องเรียน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กลั่นกรองเรื่องร้องเรียนเบื้องต้น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รายงานเรื่องร้องเรียนพร้อมทั้งพยานหลักฐาน (ถ้ามี) </a:t>
            </a:r>
            <a:b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ต่อผู้มีอำนาจลงนามคำสั่ง แล้วแต่กรณีภายใน 7 วัน นับแต่วันที่ได้รับเรื่อง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ctr"/>
            <a:endParaRPr lang="en-US" sz="2000" b="1" dirty="0"/>
          </a:p>
        </p:txBody>
      </p:sp>
      <p:sp>
        <p:nvSpPr>
          <p:cNvPr id="11" name="ลูกศร: ขวา 10">
            <a:extLst>
              <a:ext uri="{FF2B5EF4-FFF2-40B4-BE49-F238E27FC236}">
                <a16:creationId xmlns:a16="http://schemas.microsoft.com/office/drawing/2014/main" id="{85A9FB59-E8CD-765E-78DA-721C27F31585}"/>
              </a:ext>
            </a:extLst>
          </p:cNvPr>
          <p:cNvSpPr/>
          <p:nvPr/>
        </p:nvSpPr>
        <p:spPr>
          <a:xfrm>
            <a:off x="8640617" y="5523344"/>
            <a:ext cx="424873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วงรี 11">
            <a:extLst>
              <a:ext uri="{FF2B5EF4-FFF2-40B4-BE49-F238E27FC236}">
                <a16:creationId xmlns:a16="http://schemas.microsoft.com/office/drawing/2014/main" id="{C0E74375-D8CA-7E60-FDF8-1A65AD198F87}"/>
              </a:ext>
            </a:extLst>
          </p:cNvPr>
          <p:cNvSpPr/>
          <p:nvPr/>
        </p:nvSpPr>
        <p:spPr>
          <a:xfrm>
            <a:off x="9065490" y="5135417"/>
            <a:ext cx="1270002" cy="11314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ระยะเวลาดำเนินการ 7 วัน</a:t>
            </a:r>
            <a:endParaRPr lang="en-US" b="1" dirty="0"/>
          </a:p>
        </p:txBody>
      </p:sp>
      <p:sp>
        <p:nvSpPr>
          <p:cNvPr id="13" name="วงรี 12">
            <a:extLst>
              <a:ext uri="{FF2B5EF4-FFF2-40B4-BE49-F238E27FC236}">
                <a16:creationId xmlns:a16="http://schemas.microsoft.com/office/drawing/2014/main" id="{9F742E18-3DD3-18C9-6189-E5FF08CF640C}"/>
              </a:ext>
            </a:extLst>
          </p:cNvPr>
          <p:cNvSpPr/>
          <p:nvPr/>
        </p:nvSpPr>
        <p:spPr>
          <a:xfrm>
            <a:off x="2392218" y="1283855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4" name="วงรี 13">
            <a:extLst>
              <a:ext uri="{FF2B5EF4-FFF2-40B4-BE49-F238E27FC236}">
                <a16:creationId xmlns:a16="http://schemas.microsoft.com/office/drawing/2014/main" id="{1FE70F01-BD3E-5A94-2C5F-5734B1C114C9}"/>
              </a:ext>
            </a:extLst>
          </p:cNvPr>
          <p:cNvSpPr/>
          <p:nvPr/>
        </p:nvSpPr>
        <p:spPr>
          <a:xfrm>
            <a:off x="2428622" y="3175000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5" name="วงรี 14">
            <a:extLst>
              <a:ext uri="{FF2B5EF4-FFF2-40B4-BE49-F238E27FC236}">
                <a16:creationId xmlns:a16="http://schemas.microsoft.com/office/drawing/2014/main" id="{FCFC49B9-BD18-AFA3-16E3-A8C6D33F236B}"/>
              </a:ext>
            </a:extLst>
          </p:cNvPr>
          <p:cNvSpPr/>
          <p:nvPr/>
        </p:nvSpPr>
        <p:spPr>
          <a:xfrm>
            <a:off x="2507664" y="5447143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3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6" name="ลูกศร: ขวา 15">
            <a:extLst>
              <a:ext uri="{FF2B5EF4-FFF2-40B4-BE49-F238E27FC236}">
                <a16:creationId xmlns:a16="http://schemas.microsoft.com/office/drawing/2014/main" id="{61086BAD-5A39-C3E9-2E66-8992F2F673D7}"/>
              </a:ext>
            </a:extLst>
          </p:cNvPr>
          <p:cNvSpPr/>
          <p:nvPr/>
        </p:nvSpPr>
        <p:spPr>
          <a:xfrm>
            <a:off x="3096224" y="1396850"/>
            <a:ext cx="424873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ลูกศร: ขวา 16">
            <a:extLst>
              <a:ext uri="{FF2B5EF4-FFF2-40B4-BE49-F238E27FC236}">
                <a16:creationId xmlns:a16="http://schemas.microsoft.com/office/drawing/2014/main" id="{80BDA70A-421F-11C0-4200-AD04FDD8A34B}"/>
              </a:ext>
            </a:extLst>
          </p:cNvPr>
          <p:cNvSpPr/>
          <p:nvPr/>
        </p:nvSpPr>
        <p:spPr>
          <a:xfrm>
            <a:off x="3126508" y="3251123"/>
            <a:ext cx="424873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ลูกศร: ขวา 17">
            <a:extLst>
              <a:ext uri="{FF2B5EF4-FFF2-40B4-BE49-F238E27FC236}">
                <a16:creationId xmlns:a16="http://schemas.microsoft.com/office/drawing/2014/main" id="{332D49E8-928A-4044-A8DF-C058481F08C5}"/>
              </a:ext>
            </a:extLst>
          </p:cNvPr>
          <p:cNvSpPr/>
          <p:nvPr/>
        </p:nvSpPr>
        <p:spPr>
          <a:xfrm>
            <a:off x="3204746" y="5523344"/>
            <a:ext cx="346635" cy="30968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6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4F789F60-D5F6-80D4-C28C-A48EC8D6E0B4}"/>
              </a:ext>
            </a:extLst>
          </p:cNvPr>
          <p:cNvSpPr/>
          <p:nvPr/>
        </p:nvSpPr>
        <p:spPr>
          <a:xfrm>
            <a:off x="3572100" y="77428"/>
            <a:ext cx="46570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กระบวนการจัดการเรื่องร้องเรียน</a:t>
            </a:r>
          </a:p>
        </p:txBody>
      </p:sp>
      <p:sp>
        <p:nvSpPr>
          <p:cNvPr id="5" name="วงรี 4">
            <a:extLst>
              <a:ext uri="{FF2B5EF4-FFF2-40B4-BE49-F238E27FC236}">
                <a16:creationId xmlns:a16="http://schemas.microsoft.com/office/drawing/2014/main" id="{2048BA9A-A2E4-1AB5-DB77-F504C8D6F23B}"/>
              </a:ext>
            </a:extLst>
          </p:cNvPr>
          <p:cNvSpPr/>
          <p:nvPr/>
        </p:nvSpPr>
        <p:spPr>
          <a:xfrm>
            <a:off x="310190" y="531314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4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ข้าวหลามตัด 5">
            <a:extLst>
              <a:ext uri="{FF2B5EF4-FFF2-40B4-BE49-F238E27FC236}">
                <a16:creationId xmlns:a16="http://schemas.microsoft.com/office/drawing/2014/main" id="{EF6BE9C2-1902-C50F-6910-ACE2C5BDE98B}"/>
              </a:ext>
            </a:extLst>
          </p:cNvPr>
          <p:cNvSpPr/>
          <p:nvPr/>
        </p:nvSpPr>
        <p:spPr>
          <a:xfrm>
            <a:off x="2725773" y="580321"/>
            <a:ext cx="4886036" cy="161174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ctr"/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ผู้มีอำนาจลงนามคำสั่งพิจารณาและให้ข้อสั่งการ ภายใน 30 วัน</a:t>
            </a:r>
            <a:b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นับตั้งแต่วันที่ได้รับรายงาน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ctr"/>
            <a:endParaRPr lang="en-US" b="1" dirty="0"/>
          </a:p>
        </p:txBody>
      </p:sp>
      <p:cxnSp>
        <p:nvCxnSpPr>
          <p:cNvPr id="8" name="ตัวเชื่อมต่อ: หักมุม 7">
            <a:extLst>
              <a:ext uri="{FF2B5EF4-FFF2-40B4-BE49-F238E27FC236}">
                <a16:creationId xmlns:a16="http://schemas.microsoft.com/office/drawing/2014/main" id="{499C2713-1CC9-5D26-7A13-B770D577C30B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983911" y="785314"/>
            <a:ext cx="601438" cy="18934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ลูกศร: ขวา 10">
            <a:extLst>
              <a:ext uri="{FF2B5EF4-FFF2-40B4-BE49-F238E27FC236}">
                <a16:creationId xmlns:a16="http://schemas.microsoft.com/office/drawing/2014/main" id="{9CD38B74-A1D8-E18D-10BC-E7B45D208B5D}"/>
              </a:ext>
            </a:extLst>
          </p:cNvPr>
          <p:cNvSpPr/>
          <p:nvPr/>
        </p:nvSpPr>
        <p:spPr>
          <a:xfrm>
            <a:off x="7691393" y="1240720"/>
            <a:ext cx="2049397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7140DEF5-C138-1A62-FA2F-3DC5C0B700DB}"/>
              </a:ext>
            </a:extLst>
          </p:cNvPr>
          <p:cNvSpPr/>
          <p:nvPr/>
        </p:nvSpPr>
        <p:spPr>
          <a:xfrm>
            <a:off x="7609237" y="986720"/>
            <a:ext cx="1952779" cy="3776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เรื่องที่ไม่เข้าข่ายรับพิจารณา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C4305538-D0E0-3D3B-41C9-C5A6300DBAE4}"/>
              </a:ext>
            </a:extLst>
          </p:cNvPr>
          <p:cNvSpPr/>
          <p:nvPr/>
        </p:nvSpPr>
        <p:spPr>
          <a:xfrm>
            <a:off x="9820374" y="1044737"/>
            <a:ext cx="1662546" cy="678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/>
              <a:t>ยุติเรื่อง</a:t>
            </a:r>
            <a:endParaRPr lang="en-US" b="1" dirty="0"/>
          </a:p>
        </p:txBody>
      </p:sp>
      <p:sp>
        <p:nvSpPr>
          <p:cNvPr id="14" name="ลูกศร: ลง 13">
            <a:extLst>
              <a:ext uri="{FF2B5EF4-FFF2-40B4-BE49-F238E27FC236}">
                <a16:creationId xmlns:a16="http://schemas.microsoft.com/office/drawing/2014/main" id="{C348D481-DE94-1184-FAB0-A3EEE776F148}"/>
              </a:ext>
            </a:extLst>
          </p:cNvPr>
          <p:cNvSpPr/>
          <p:nvPr/>
        </p:nvSpPr>
        <p:spPr>
          <a:xfrm rot="1707833">
            <a:off x="2646823" y="1513138"/>
            <a:ext cx="284818" cy="423441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CFBD281F-75E7-C8AD-3522-141022852000}"/>
              </a:ext>
            </a:extLst>
          </p:cNvPr>
          <p:cNvSpPr/>
          <p:nvPr/>
        </p:nvSpPr>
        <p:spPr>
          <a:xfrm>
            <a:off x="1902015" y="1959232"/>
            <a:ext cx="1484873" cy="678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กลุ่มงานจริยธรรมแจ้งผู้ร้องเรียนทราบ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16" name="ลูกศร: ลง 15">
            <a:extLst>
              <a:ext uri="{FF2B5EF4-FFF2-40B4-BE49-F238E27FC236}">
                <a16:creationId xmlns:a16="http://schemas.microsoft.com/office/drawing/2014/main" id="{9490B68F-BC89-2815-8F45-CF6183BA390B}"/>
              </a:ext>
            </a:extLst>
          </p:cNvPr>
          <p:cNvSpPr/>
          <p:nvPr/>
        </p:nvSpPr>
        <p:spPr>
          <a:xfrm>
            <a:off x="10652293" y="1770739"/>
            <a:ext cx="245902" cy="25778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วงรี 16">
            <a:extLst>
              <a:ext uri="{FF2B5EF4-FFF2-40B4-BE49-F238E27FC236}">
                <a16:creationId xmlns:a16="http://schemas.microsoft.com/office/drawing/2014/main" id="{37E0FCE2-54C3-602C-1F2E-F0244B46E802}"/>
              </a:ext>
            </a:extLst>
          </p:cNvPr>
          <p:cNvSpPr/>
          <p:nvPr/>
        </p:nvSpPr>
        <p:spPr>
          <a:xfrm>
            <a:off x="10508036" y="2075648"/>
            <a:ext cx="534416" cy="446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8" name="ลูกศร: ลง 17">
            <a:extLst>
              <a:ext uri="{FF2B5EF4-FFF2-40B4-BE49-F238E27FC236}">
                <a16:creationId xmlns:a16="http://schemas.microsoft.com/office/drawing/2014/main" id="{CCB220B4-CEA4-FA6B-ED3A-906ADFC732FD}"/>
              </a:ext>
            </a:extLst>
          </p:cNvPr>
          <p:cNvSpPr/>
          <p:nvPr/>
        </p:nvSpPr>
        <p:spPr>
          <a:xfrm rot="1707833">
            <a:off x="4144092" y="1956904"/>
            <a:ext cx="284818" cy="114160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ลูกศร: ลง 18">
            <a:extLst>
              <a:ext uri="{FF2B5EF4-FFF2-40B4-BE49-F238E27FC236}">
                <a16:creationId xmlns:a16="http://schemas.microsoft.com/office/drawing/2014/main" id="{D6A539E2-3509-8B70-9470-50695324499A}"/>
              </a:ext>
            </a:extLst>
          </p:cNvPr>
          <p:cNvSpPr/>
          <p:nvPr/>
        </p:nvSpPr>
        <p:spPr>
          <a:xfrm rot="20221261">
            <a:off x="5878982" y="2007037"/>
            <a:ext cx="284818" cy="1098059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4D1B1B3B-9588-FA07-A9E4-2496F0FEDE78}"/>
              </a:ext>
            </a:extLst>
          </p:cNvPr>
          <p:cNvSpPr/>
          <p:nvPr/>
        </p:nvSpPr>
        <p:spPr>
          <a:xfrm>
            <a:off x="4260814" y="2433716"/>
            <a:ext cx="1798890" cy="3776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เรื่องที่เข้าข่ายรับพิจารณา</a:t>
            </a:r>
            <a:endParaRPr lang="en-US" sz="18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514E933D-DE2D-F8CB-E7CB-3345F3462C1A}"/>
              </a:ext>
            </a:extLst>
          </p:cNvPr>
          <p:cNvSpPr/>
          <p:nvPr/>
        </p:nvSpPr>
        <p:spPr>
          <a:xfrm>
            <a:off x="450178" y="3052971"/>
            <a:ext cx="3995491" cy="1118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กรณีฝ่าฝืนประมวลจริยธรรมข้าราชการ</a:t>
            </a:r>
            <a:b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พลเรือนการไม่ปฏิบัติตามข้อบังคับกรมอนามัยว่าด้วยจรรยาข้าราชการกรมอนามัย พ.ศ. 2563 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2" name="สี่เหลี่ยมผืนผ้า 21">
            <a:extLst>
              <a:ext uri="{FF2B5EF4-FFF2-40B4-BE49-F238E27FC236}">
                <a16:creationId xmlns:a16="http://schemas.microsoft.com/office/drawing/2014/main" id="{C239091E-F384-E42D-0F29-003D66866F36}"/>
              </a:ext>
            </a:extLst>
          </p:cNvPr>
          <p:cNvSpPr/>
          <p:nvPr/>
        </p:nvSpPr>
        <p:spPr>
          <a:xfrm>
            <a:off x="5598649" y="3115395"/>
            <a:ext cx="2092744" cy="1118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กรณีทุจริตและประพฤติมิชอบ </a:t>
            </a:r>
            <a:b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ผิดวินัย และอื่นๆ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3" name="ลูกศร: ขวา 22">
            <a:extLst>
              <a:ext uri="{FF2B5EF4-FFF2-40B4-BE49-F238E27FC236}">
                <a16:creationId xmlns:a16="http://schemas.microsoft.com/office/drawing/2014/main" id="{03EB420C-76E8-AB55-6EB0-417D1A499B62}"/>
              </a:ext>
            </a:extLst>
          </p:cNvPr>
          <p:cNvSpPr/>
          <p:nvPr/>
        </p:nvSpPr>
        <p:spPr>
          <a:xfrm>
            <a:off x="7716810" y="3503594"/>
            <a:ext cx="365678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วงรี 23">
            <a:extLst>
              <a:ext uri="{FF2B5EF4-FFF2-40B4-BE49-F238E27FC236}">
                <a16:creationId xmlns:a16="http://schemas.microsoft.com/office/drawing/2014/main" id="{FAE5BE68-2D85-FF4B-D79D-5592F80FDB01}"/>
              </a:ext>
            </a:extLst>
          </p:cNvPr>
          <p:cNvSpPr/>
          <p:nvPr/>
        </p:nvSpPr>
        <p:spPr>
          <a:xfrm>
            <a:off x="8107905" y="3450698"/>
            <a:ext cx="534416" cy="446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5" name="ลูกศร: ลง 24">
            <a:extLst>
              <a:ext uri="{FF2B5EF4-FFF2-40B4-BE49-F238E27FC236}">
                <a16:creationId xmlns:a16="http://schemas.microsoft.com/office/drawing/2014/main" id="{22561499-9CD1-6321-B33E-6507CF41F525}"/>
              </a:ext>
            </a:extLst>
          </p:cNvPr>
          <p:cNvSpPr/>
          <p:nvPr/>
        </p:nvSpPr>
        <p:spPr>
          <a:xfrm>
            <a:off x="2317228" y="4196969"/>
            <a:ext cx="245902" cy="25778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สี่เหลี่ยมผืนผ้า 25">
            <a:extLst>
              <a:ext uri="{FF2B5EF4-FFF2-40B4-BE49-F238E27FC236}">
                <a16:creationId xmlns:a16="http://schemas.microsoft.com/office/drawing/2014/main" id="{DD332055-B7FC-401B-BC72-8C36932C4197}"/>
              </a:ext>
            </a:extLst>
          </p:cNvPr>
          <p:cNvSpPr/>
          <p:nvPr/>
        </p:nvSpPr>
        <p:spPr>
          <a:xfrm>
            <a:off x="1024655" y="4480602"/>
            <a:ext cx="2846535" cy="1813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 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กลุ่มงานจริยธรรมดำเนินการสืบสวนและสอบสวน รวมรวมข้อเท็จจริงและตรวจสอบพฤติการณ์</a:t>
            </a:r>
            <a:b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สรุปและส่งเรื่องให้คณะกรรมการจริยธรรมพิจารณา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cxnSp>
        <p:nvCxnSpPr>
          <p:cNvPr id="28" name="ตัวเชื่อมต่อ: หักมุม 27">
            <a:extLst>
              <a:ext uri="{FF2B5EF4-FFF2-40B4-BE49-F238E27FC236}">
                <a16:creationId xmlns:a16="http://schemas.microsoft.com/office/drawing/2014/main" id="{864FC69B-CD4B-A988-EB19-92FF4A41DF06}"/>
              </a:ext>
            </a:extLst>
          </p:cNvPr>
          <p:cNvCxnSpPr/>
          <p:nvPr/>
        </p:nvCxnSpPr>
        <p:spPr>
          <a:xfrm>
            <a:off x="3902606" y="5749452"/>
            <a:ext cx="543063" cy="18552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ลูกศร: รูปห้าเหลี่ยม 28">
            <a:extLst>
              <a:ext uri="{FF2B5EF4-FFF2-40B4-BE49-F238E27FC236}">
                <a16:creationId xmlns:a16="http://schemas.microsoft.com/office/drawing/2014/main" id="{0EE88B02-E242-AF17-AED2-32A3B343D370}"/>
              </a:ext>
            </a:extLst>
          </p:cNvPr>
          <p:cNvSpPr/>
          <p:nvPr/>
        </p:nvSpPr>
        <p:spPr>
          <a:xfrm rot="5400000">
            <a:off x="4376628" y="5812562"/>
            <a:ext cx="515685" cy="37760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0" name="สี่เหลี่ยมผืนผ้า 29">
            <a:extLst>
              <a:ext uri="{FF2B5EF4-FFF2-40B4-BE49-F238E27FC236}">
                <a16:creationId xmlns:a16="http://schemas.microsoft.com/office/drawing/2014/main" id="{24066248-0EA1-4EA3-6367-A6F79D0B8780}"/>
              </a:ext>
            </a:extLst>
          </p:cNvPr>
          <p:cNvSpPr/>
          <p:nvPr/>
        </p:nvSpPr>
        <p:spPr>
          <a:xfrm>
            <a:off x="9365650" y="5371269"/>
            <a:ext cx="2622556" cy="1329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เครื่องหมาย</a:t>
            </a: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</a:t>
            </a: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หมายถึง จุดเชื่อมต่อหน้าถัดไป</a:t>
            </a:r>
          </a:p>
          <a:p>
            <a:pPr>
              <a:lnSpc>
                <a:spcPct val="107000"/>
              </a:lnSpc>
            </a:pPr>
            <a:endParaRPr lang="th-TH" b="1" dirty="0"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  </a:t>
            </a: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หมายถึง  จุดเชื่อมต่อขั้นตอน </a:t>
            </a:r>
            <a:endParaRPr lang="th-TH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32" name="ลูกศร: รูปห้าเหลี่ยม 31">
            <a:extLst>
              <a:ext uri="{FF2B5EF4-FFF2-40B4-BE49-F238E27FC236}">
                <a16:creationId xmlns:a16="http://schemas.microsoft.com/office/drawing/2014/main" id="{BC1FA9CB-4F36-E702-73C2-4318FAB86DF2}"/>
              </a:ext>
            </a:extLst>
          </p:cNvPr>
          <p:cNvSpPr/>
          <p:nvPr/>
        </p:nvSpPr>
        <p:spPr>
          <a:xfrm rot="5400000">
            <a:off x="9432995" y="5780166"/>
            <a:ext cx="382026" cy="37760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3" name="วงรี 32">
            <a:extLst>
              <a:ext uri="{FF2B5EF4-FFF2-40B4-BE49-F238E27FC236}">
                <a16:creationId xmlns:a16="http://schemas.microsoft.com/office/drawing/2014/main" id="{A5B69747-2C2E-4C94-3BA5-F35A39E2C244}"/>
              </a:ext>
            </a:extLst>
          </p:cNvPr>
          <p:cNvSpPr/>
          <p:nvPr/>
        </p:nvSpPr>
        <p:spPr>
          <a:xfrm>
            <a:off x="9435205" y="6239468"/>
            <a:ext cx="446996" cy="38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4" name="ลูกศร: ขวา 33">
            <a:extLst>
              <a:ext uri="{FF2B5EF4-FFF2-40B4-BE49-F238E27FC236}">
                <a16:creationId xmlns:a16="http://schemas.microsoft.com/office/drawing/2014/main" id="{3951CB3F-987A-208A-98C0-0C636C6F0726}"/>
              </a:ext>
            </a:extLst>
          </p:cNvPr>
          <p:cNvSpPr/>
          <p:nvPr/>
        </p:nvSpPr>
        <p:spPr>
          <a:xfrm>
            <a:off x="3902606" y="4748504"/>
            <a:ext cx="2049397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วงรี 34">
            <a:extLst>
              <a:ext uri="{FF2B5EF4-FFF2-40B4-BE49-F238E27FC236}">
                <a16:creationId xmlns:a16="http://schemas.microsoft.com/office/drawing/2014/main" id="{908E3F33-9497-98A5-1105-D7239196F740}"/>
              </a:ext>
            </a:extLst>
          </p:cNvPr>
          <p:cNvSpPr/>
          <p:nvPr/>
        </p:nvSpPr>
        <p:spPr>
          <a:xfrm>
            <a:off x="5983419" y="4454749"/>
            <a:ext cx="1270002" cy="11314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ระยะเวลาดำเนินการ 25 วัน</a:t>
            </a:r>
            <a:endParaRPr lang="en-US" b="1" dirty="0"/>
          </a:p>
        </p:txBody>
      </p:sp>
      <p:sp>
        <p:nvSpPr>
          <p:cNvPr id="36" name="วงรี 35">
            <a:extLst>
              <a:ext uri="{FF2B5EF4-FFF2-40B4-BE49-F238E27FC236}">
                <a16:creationId xmlns:a16="http://schemas.microsoft.com/office/drawing/2014/main" id="{5B5CF4DC-F476-181E-5C1B-AEF1A229451B}"/>
              </a:ext>
            </a:extLst>
          </p:cNvPr>
          <p:cNvSpPr/>
          <p:nvPr/>
        </p:nvSpPr>
        <p:spPr>
          <a:xfrm>
            <a:off x="1567636" y="564318"/>
            <a:ext cx="1226922" cy="836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ระยะเวลาดำเนินการ 30 วัน</a:t>
            </a:r>
            <a:endParaRPr lang="en-US" b="1" dirty="0"/>
          </a:p>
        </p:txBody>
      </p:sp>
      <p:sp>
        <p:nvSpPr>
          <p:cNvPr id="37" name="ลูกศร: ขวา 36">
            <a:extLst>
              <a:ext uri="{FF2B5EF4-FFF2-40B4-BE49-F238E27FC236}">
                <a16:creationId xmlns:a16="http://schemas.microsoft.com/office/drawing/2014/main" id="{7F62B0EE-E082-410F-8339-00C0103C1F6B}"/>
              </a:ext>
            </a:extLst>
          </p:cNvPr>
          <p:cNvSpPr/>
          <p:nvPr/>
        </p:nvSpPr>
        <p:spPr>
          <a:xfrm>
            <a:off x="2854164" y="794103"/>
            <a:ext cx="312481" cy="35322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วงรี 37">
            <a:extLst>
              <a:ext uri="{FF2B5EF4-FFF2-40B4-BE49-F238E27FC236}">
                <a16:creationId xmlns:a16="http://schemas.microsoft.com/office/drawing/2014/main" id="{02248D8D-8E2C-8A47-631B-682BCAA295DE}"/>
              </a:ext>
            </a:extLst>
          </p:cNvPr>
          <p:cNvSpPr/>
          <p:nvPr/>
        </p:nvSpPr>
        <p:spPr>
          <a:xfrm>
            <a:off x="113316" y="4665376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5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39" name="ตัวเชื่อมต่อ: หักมุม 38">
            <a:extLst>
              <a:ext uri="{FF2B5EF4-FFF2-40B4-BE49-F238E27FC236}">
                <a16:creationId xmlns:a16="http://schemas.microsoft.com/office/drawing/2014/main" id="{44040EBC-EFCB-5B94-1272-F9AE12831254}"/>
              </a:ext>
            </a:extLst>
          </p:cNvPr>
          <p:cNvCxnSpPr>
            <a:cxnSpLocks/>
          </p:cNvCxnSpPr>
          <p:nvPr/>
        </p:nvCxnSpPr>
        <p:spPr>
          <a:xfrm>
            <a:off x="818453" y="4952571"/>
            <a:ext cx="205808" cy="15890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09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2B754E46-993B-D2BF-5C69-EC674E05E9EA}"/>
              </a:ext>
            </a:extLst>
          </p:cNvPr>
          <p:cNvSpPr/>
          <p:nvPr/>
        </p:nvSpPr>
        <p:spPr>
          <a:xfrm>
            <a:off x="3839955" y="95900"/>
            <a:ext cx="46570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กระบวนการจัดการเรื่องร้องเรียน</a:t>
            </a:r>
          </a:p>
        </p:txBody>
      </p:sp>
      <p:sp>
        <p:nvSpPr>
          <p:cNvPr id="5" name="ลูกศร: รูปห้าเหลี่ยม 4">
            <a:extLst>
              <a:ext uri="{FF2B5EF4-FFF2-40B4-BE49-F238E27FC236}">
                <a16:creationId xmlns:a16="http://schemas.microsoft.com/office/drawing/2014/main" id="{1C84E17F-B78D-B0AE-9A7A-DB095A6C22DC}"/>
              </a:ext>
            </a:extLst>
          </p:cNvPr>
          <p:cNvSpPr/>
          <p:nvPr/>
        </p:nvSpPr>
        <p:spPr>
          <a:xfrm rot="5400000">
            <a:off x="5889856" y="713826"/>
            <a:ext cx="333480" cy="253457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ลูกศร: ลง 5">
            <a:extLst>
              <a:ext uri="{FF2B5EF4-FFF2-40B4-BE49-F238E27FC236}">
                <a16:creationId xmlns:a16="http://schemas.microsoft.com/office/drawing/2014/main" id="{9226EAC0-C5B2-1350-DD2C-877AA8CB2FA3}"/>
              </a:ext>
            </a:extLst>
          </p:cNvPr>
          <p:cNvSpPr/>
          <p:nvPr/>
        </p:nvSpPr>
        <p:spPr>
          <a:xfrm>
            <a:off x="5960361" y="1025613"/>
            <a:ext cx="208116" cy="18486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0FCCAAB3-4B08-219F-86CC-BA2A2C386087}"/>
              </a:ext>
            </a:extLst>
          </p:cNvPr>
          <p:cNvSpPr/>
          <p:nvPr/>
        </p:nvSpPr>
        <p:spPr>
          <a:xfrm>
            <a:off x="4572231" y="1247042"/>
            <a:ext cx="3006518" cy="1118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คณะกรรมการจริยธรรม พิจารณาและตรวจสอบข้อเท็จจริง และเสนอความเห็นต่อผู้มีอำนาจลงนามคำสั่ง แล้วแต่กรณี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AA9CB32E-7BBC-3EF6-9BC4-93724FAB6826}"/>
              </a:ext>
            </a:extLst>
          </p:cNvPr>
          <p:cNvSpPr/>
          <p:nvPr/>
        </p:nvSpPr>
        <p:spPr>
          <a:xfrm>
            <a:off x="3435928" y="1468582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6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9" name="ลูกศร: ขวา 8">
            <a:extLst>
              <a:ext uri="{FF2B5EF4-FFF2-40B4-BE49-F238E27FC236}">
                <a16:creationId xmlns:a16="http://schemas.microsoft.com/office/drawing/2014/main" id="{55D5661A-9ECE-CE6E-8414-AB45885774B9}"/>
              </a:ext>
            </a:extLst>
          </p:cNvPr>
          <p:cNvSpPr/>
          <p:nvPr/>
        </p:nvSpPr>
        <p:spPr>
          <a:xfrm>
            <a:off x="4147358" y="1551709"/>
            <a:ext cx="424873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A8BC358E-680F-054C-EB03-01B55B68F2EC}"/>
              </a:ext>
            </a:extLst>
          </p:cNvPr>
          <p:cNvSpPr/>
          <p:nvPr/>
        </p:nvSpPr>
        <p:spPr>
          <a:xfrm>
            <a:off x="8188349" y="1155098"/>
            <a:ext cx="1270002" cy="11314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ระยะเวลาดำเนินการ 20 วัน</a:t>
            </a:r>
            <a:endParaRPr lang="en-US" b="1" dirty="0"/>
          </a:p>
        </p:txBody>
      </p:sp>
      <p:sp>
        <p:nvSpPr>
          <p:cNvPr id="11" name="ลูกศร: ขวา 10">
            <a:extLst>
              <a:ext uri="{FF2B5EF4-FFF2-40B4-BE49-F238E27FC236}">
                <a16:creationId xmlns:a16="http://schemas.microsoft.com/office/drawing/2014/main" id="{71414257-C043-5D59-F3E9-8A08C6A3DE3C}"/>
              </a:ext>
            </a:extLst>
          </p:cNvPr>
          <p:cNvSpPr/>
          <p:nvPr/>
        </p:nvSpPr>
        <p:spPr>
          <a:xfrm>
            <a:off x="7671112" y="1551709"/>
            <a:ext cx="424873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ลูกศร: ลง 11">
            <a:extLst>
              <a:ext uri="{FF2B5EF4-FFF2-40B4-BE49-F238E27FC236}">
                <a16:creationId xmlns:a16="http://schemas.microsoft.com/office/drawing/2014/main" id="{3378D520-AFE9-58D1-3F25-32D2FC64C4E3}"/>
              </a:ext>
            </a:extLst>
          </p:cNvPr>
          <p:cNvSpPr/>
          <p:nvPr/>
        </p:nvSpPr>
        <p:spPr>
          <a:xfrm>
            <a:off x="5950406" y="2401756"/>
            <a:ext cx="208116" cy="18486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ข้าวหลามตัด 12">
            <a:extLst>
              <a:ext uri="{FF2B5EF4-FFF2-40B4-BE49-F238E27FC236}">
                <a16:creationId xmlns:a16="http://schemas.microsoft.com/office/drawing/2014/main" id="{7591BE3C-1D3E-5EA6-563B-BF644A7923CC}"/>
              </a:ext>
            </a:extLst>
          </p:cNvPr>
          <p:cNvSpPr/>
          <p:nvPr/>
        </p:nvSpPr>
        <p:spPr>
          <a:xfrm>
            <a:off x="3909335" y="2633187"/>
            <a:ext cx="4332309" cy="165708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endParaRPr lang="th-TH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ผู้มีอำนาจลงนามคำสั่งพิจารณา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ctr"/>
            <a:endParaRPr lang="en-US" b="1" dirty="0"/>
          </a:p>
        </p:txBody>
      </p:sp>
      <p:sp>
        <p:nvSpPr>
          <p:cNvPr id="14" name="ลูกศร: ลง 13">
            <a:extLst>
              <a:ext uri="{FF2B5EF4-FFF2-40B4-BE49-F238E27FC236}">
                <a16:creationId xmlns:a16="http://schemas.microsoft.com/office/drawing/2014/main" id="{80FC2E2A-E45F-23B9-6EAF-2ABFB208CEB7}"/>
              </a:ext>
            </a:extLst>
          </p:cNvPr>
          <p:cNvSpPr/>
          <p:nvPr/>
        </p:nvSpPr>
        <p:spPr>
          <a:xfrm rot="5400000">
            <a:off x="3643467" y="3369298"/>
            <a:ext cx="208116" cy="18486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0298199C-CDAA-FC28-09A4-573E1B318202}"/>
              </a:ext>
            </a:extLst>
          </p:cNvPr>
          <p:cNvSpPr/>
          <p:nvPr/>
        </p:nvSpPr>
        <p:spPr>
          <a:xfrm>
            <a:off x="1957860" y="3089563"/>
            <a:ext cx="1662546" cy="678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</a:t>
            </a:r>
            <a:b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แจ้งผู้ร้องเรียนทราบ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16" name="วงรี 15">
            <a:extLst>
              <a:ext uri="{FF2B5EF4-FFF2-40B4-BE49-F238E27FC236}">
                <a16:creationId xmlns:a16="http://schemas.microsoft.com/office/drawing/2014/main" id="{5A722C17-D0BC-19E8-3718-78BA713F37B5}"/>
              </a:ext>
            </a:extLst>
          </p:cNvPr>
          <p:cNvSpPr/>
          <p:nvPr/>
        </p:nvSpPr>
        <p:spPr>
          <a:xfrm>
            <a:off x="798786" y="3174999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7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7" name="ลูกศร: ขวา 16">
            <a:extLst>
              <a:ext uri="{FF2B5EF4-FFF2-40B4-BE49-F238E27FC236}">
                <a16:creationId xmlns:a16="http://schemas.microsoft.com/office/drawing/2014/main" id="{BD005FF5-ACCB-8051-F2FD-B6C62614DD6C}"/>
              </a:ext>
            </a:extLst>
          </p:cNvPr>
          <p:cNvSpPr/>
          <p:nvPr/>
        </p:nvSpPr>
        <p:spPr>
          <a:xfrm>
            <a:off x="1616972" y="3343564"/>
            <a:ext cx="251700" cy="170871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ลูกศรขวา 24">
            <a:extLst>
              <a:ext uri="{FF2B5EF4-FFF2-40B4-BE49-F238E27FC236}">
                <a16:creationId xmlns:a16="http://schemas.microsoft.com/office/drawing/2014/main" id="{B510DC7F-B092-0863-FAEF-C9E3D27B1374}"/>
              </a:ext>
            </a:extLst>
          </p:cNvPr>
          <p:cNvSpPr/>
          <p:nvPr/>
        </p:nvSpPr>
        <p:spPr>
          <a:xfrm>
            <a:off x="8312166" y="3343564"/>
            <a:ext cx="218407" cy="2152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BA13F8EC-FD0A-C432-D41A-E8AAE6F271AF}"/>
              </a:ext>
            </a:extLst>
          </p:cNvPr>
          <p:cNvSpPr/>
          <p:nvPr/>
        </p:nvSpPr>
        <p:spPr>
          <a:xfrm>
            <a:off x="8571594" y="3089564"/>
            <a:ext cx="1080406" cy="72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/>
              <a:t>ยุติเรื่อง</a:t>
            </a:r>
            <a:endParaRPr lang="en-US" b="1" dirty="0"/>
          </a:p>
        </p:txBody>
      </p:sp>
      <p:sp>
        <p:nvSpPr>
          <p:cNvPr id="20" name="ลูกศร: ลง 19">
            <a:extLst>
              <a:ext uri="{FF2B5EF4-FFF2-40B4-BE49-F238E27FC236}">
                <a16:creationId xmlns:a16="http://schemas.microsoft.com/office/drawing/2014/main" id="{E4133681-495B-DE36-8852-FF1AD533CCF5}"/>
              </a:ext>
            </a:extLst>
          </p:cNvPr>
          <p:cNvSpPr/>
          <p:nvPr/>
        </p:nvSpPr>
        <p:spPr>
          <a:xfrm>
            <a:off x="9007739" y="3902665"/>
            <a:ext cx="208116" cy="18486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วงรี 20">
            <a:extLst>
              <a:ext uri="{FF2B5EF4-FFF2-40B4-BE49-F238E27FC236}">
                <a16:creationId xmlns:a16="http://schemas.microsoft.com/office/drawing/2014/main" id="{A98E686E-6E58-1948-995F-20A4AA21F2E6}"/>
              </a:ext>
            </a:extLst>
          </p:cNvPr>
          <p:cNvSpPr/>
          <p:nvPr/>
        </p:nvSpPr>
        <p:spPr>
          <a:xfrm>
            <a:off x="8939451" y="4172886"/>
            <a:ext cx="344691" cy="3141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2" name="ลูกศร: ลง 21">
            <a:extLst>
              <a:ext uri="{FF2B5EF4-FFF2-40B4-BE49-F238E27FC236}">
                <a16:creationId xmlns:a16="http://schemas.microsoft.com/office/drawing/2014/main" id="{8522DA41-D96D-48F6-88A0-E6AE6BB21A27}"/>
              </a:ext>
            </a:extLst>
          </p:cNvPr>
          <p:cNvSpPr/>
          <p:nvPr/>
        </p:nvSpPr>
        <p:spPr>
          <a:xfrm>
            <a:off x="5950406" y="4329984"/>
            <a:ext cx="208116" cy="18486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สี่เหลี่ยมผืนผ้า 22">
            <a:extLst>
              <a:ext uri="{FF2B5EF4-FFF2-40B4-BE49-F238E27FC236}">
                <a16:creationId xmlns:a16="http://schemas.microsoft.com/office/drawing/2014/main" id="{CD9BBD64-395E-BEFD-5E03-A1A88A76056A}"/>
              </a:ext>
            </a:extLst>
          </p:cNvPr>
          <p:cNvSpPr/>
          <p:nvPr/>
        </p:nvSpPr>
        <p:spPr>
          <a:xfrm>
            <a:off x="6158522" y="4194588"/>
            <a:ext cx="790601" cy="3776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th-TH" sz="18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มีความผิด</a:t>
            </a:r>
            <a:endParaRPr lang="en-US" sz="18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4" name="สี่เหลี่ยมผืนผ้า 23">
            <a:extLst>
              <a:ext uri="{FF2B5EF4-FFF2-40B4-BE49-F238E27FC236}">
                <a16:creationId xmlns:a16="http://schemas.microsoft.com/office/drawing/2014/main" id="{9921356B-2FBB-7854-89A8-AF4442C2AAB6}"/>
              </a:ext>
            </a:extLst>
          </p:cNvPr>
          <p:cNvSpPr/>
          <p:nvPr/>
        </p:nvSpPr>
        <p:spPr>
          <a:xfrm>
            <a:off x="3794206" y="4580670"/>
            <a:ext cx="4332309" cy="15808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กรณีมีความผิด แล้วแต่กรณี พิจารณาและสั่งลงโทษทางจริยธรรม </a:t>
            </a:r>
            <a:b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- ว่ากล่าวตักเตือน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- สั่งให้ผู้นั้นได้รับการพัฒนา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- ทำทัณฑ์บนเป็นหนังสือ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- ดำเนินการตามมาตรการทางการบริหาร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5" name="วงเล็บปีกกาซ้าย 24">
            <a:extLst>
              <a:ext uri="{FF2B5EF4-FFF2-40B4-BE49-F238E27FC236}">
                <a16:creationId xmlns:a16="http://schemas.microsoft.com/office/drawing/2014/main" id="{8CE29C9C-4341-5481-57CA-EFE81D96C79D}"/>
              </a:ext>
            </a:extLst>
          </p:cNvPr>
          <p:cNvSpPr/>
          <p:nvPr/>
        </p:nvSpPr>
        <p:spPr>
          <a:xfrm rot="10800000">
            <a:off x="9880874" y="3229850"/>
            <a:ext cx="424872" cy="293164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วงรี 25">
            <a:extLst>
              <a:ext uri="{FF2B5EF4-FFF2-40B4-BE49-F238E27FC236}">
                <a16:creationId xmlns:a16="http://schemas.microsoft.com/office/drawing/2014/main" id="{EAC28457-A06B-3C77-8B64-2D03B458008F}"/>
              </a:ext>
            </a:extLst>
          </p:cNvPr>
          <p:cNvSpPr/>
          <p:nvPr/>
        </p:nvSpPr>
        <p:spPr>
          <a:xfrm>
            <a:off x="10403500" y="4129945"/>
            <a:ext cx="1270002" cy="11314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ระยะเวลาดำเนินการ 3 วัน</a:t>
            </a:r>
            <a:endParaRPr lang="en-US" b="1" dirty="0"/>
          </a:p>
        </p:txBody>
      </p:sp>
      <p:sp>
        <p:nvSpPr>
          <p:cNvPr id="27" name="สี่เหลี่ยมผืนผ้า 26">
            <a:extLst>
              <a:ext uri="{FF2B5EF4-FFF2-40B4-BE49-F238E27FC236}">
                <a16:creationId xmlns:a16="http://schemas.microsoft.com/office/drawing/2014/main" id="{98072ABB-CC2F-D529-EACB-DD71A9A25398}"/>
              </a:ext>
            </a:extLst>
          </p:cNvPr>
          <p:cNvSpPr/>
          <p:nvPr/>
        </p:nvSpPr>
        <p:spPr>
          <a:xfrm>
            <a:off x="161229" y="5371269"/>
            <a:ext cx="2622556" cy="1329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เครื่องหมาย</a:t>
            </a: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</a:t>
            </a: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หมายถึง จุดเชื่อมต่อหน้าถัดไป</a:t>
            </a:r>
          </a:p>
          <a:p>
            <a:pPr>
              <a:lnSpc>
                <a:spcPct val="107000"/>
              </a:lnSpc>
            </a:pPr>
            <a:endParaRPr lang="th-TH" b="1" dirty="0"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  </a:t>
            </a: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หมายถึง  จุดเชื่อมต่อขั้นตอน </a:t>
            </a:r>
            <a:endParaRPr lang="th-TH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8" name="ลูกศร: รูปห้าเหลี่ยม 27">
            <a:extLst>
              <a:ext uri="{FF2B5EF4-FFF2-40B4-BE49-F238E27FC236}">
                <a16:creationId xmlns:a16="http://schemas.microsoft.com/office/drawing/2014/main" id="{AAD7F909-526A-D271-0EC4-80448759751F}"/>
              </a:ext>
            </a:extLst>
          </p:cNvPr>
          <p:cNvSpPr/>
          <p:nvPr/>
        </p:nvSpPr>
        <p:spPr>
          <a:xfrm rot="5400000">
            <a:off x="228574" y="5780166"/>
            <a:ext cx="382026" cy="37760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9" name="วงรี 28">
            <a:extLst>
              <a:ext uri="{FF2B5EF4-FFF2-40B4-BE49-F238E27FC236}">
                <a16:creationId xmlns:a16="http://schemas.microsoft.com/office/drawing/2014/main" id="{F09C7D6F-D6C6-333E-720E-95A4DF1745AB}"/>
              </a:ext>
            </a:extLst>
          </p:cNvPr>
          <p:cNvSpPr/>
          <p:nvPr/>
        </p:nvSpPr>
        <p:spPr>
          <a:xfrm>
            <a:off x="230784" y="6239468"/>
            <a:ext cx="446996" cy="38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113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CAF90A52-2FBD-D7A0-D8C0-62BEA7A292A3}"/>
              </a:ext>
            </a:extLst>
          </p:cNvPr>
          <p:cNvSpPr/>
          <p:nvPr/>
        </p:nvSpPr>
        <p:spPr>
          <a:xfrm>
            <a:off x="3839955" y="95900"/>
            <a:ext cx="46570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กระบวนการจัดการเรื่องร้องเรียน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66C5E2A3-719C-D6BB-5CD9-539548909598}"/>
              </a:ext>
            </a:extLst>
          </p:cNvPr>
          <p:cNvSpPr/>
          <p:nvPr/>
        </p:nvSpPr>
        <p:spPr>
          <a:xfrm>
            <a:off x="3839955" y="803786"/>
            <a:ext cx="3006518" cy="9061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 รายงานสั่งลงโทษทางจริยธรรมไปยังสำนักงาน ก.พ.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6" name="วงรี 5">
            <a:extLst>
              <a:ext uri="{FF2B5EF4-FFF2-40B4-BE49-F238E27FC236}">
                <a16:creationId xmlns:a16="http://schemas.microsoft.com/office/drawing/2014/main" id="{FF465773-2705-4D8D-B285-DF9B680FD584}"/>
              </a:ext>
            </a:extLst>
          </p:cNvPr>
          <p:cNvSpPr/>
          <p:nvPr/>
        </p:nvSpPr>
        <p:spPr>
          <a:xfrm>
            <a:off x="2703652" y="1025325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8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ลูกศร: ขวา 6">
            <a:extLst>
              <a:ext uri="{FF2B5EF4-FFF2-40B4-BE49-F238E27FC236}">
                <a16:creationId xmlns:a16="http://schemas.microsoft.com/office/drawing/2014/main" id="{8A9BF83C-1C12-EF57-9424-4FEA542421B8}"/>
              </a:ext>
            </a:extLst>
          </p:cNvPr>
          <p:cNvSpPr/>
          <p:nvPr/>
        </p:nvSpPr>
        <p:spPr>
          <a:xfrm>
            <a:off x="3469736" y="1108452"/>
            <a:ext cx="340124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47C74EE8-ECD5-E1D5-FB7C-6C7E25628913}"/>
              </a:ext>
            </a:extLst>
          </p:cNvPr>
          <p:cNvSpPr/>
          <p:nvPr/>
        </p:nvSpPr>
        <p:spPr>
          <a:xfrm>
            <a:off x="7456073" y="711841"/>
            <a:ext cx="1270002" cy="11314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ระยะเวลาดำเนินการ 2 วัน</a:t>
            </a:r>
            <a:endParaRPr lang="en-US" b="1" dirty="0"/>
          </a:p>
        </p:txBody>
      </p:sp>
      <p:sp>
        <p:nvSpPr>
          <p:cNvPr id="9" name="ลูกศร: ขวา 8">
            <a:extLst>
              <a:ext uri="{FF2B5EF4-FFF2-40B4-BE49-F238E27FC236}">
                <a16:creationId xmlns:a16="http://schemas.microsoft.com/office/drawing/2014/main" id="{9C9B034F-81E2-048D-CA6A-312173E62CB7}"/>
              </a:ext>
            </a:extLst>
          </p:cNvPr>
          <p:cNvSpPr/>
          <p:nvPr/>
        </p:nvSpPr>
        <p:spPr>
          <a:xfrm>
            <a:off x="6938836" y="1108452"/>
            <a:ext cx="424873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ลูกศร: ขวา 9">
            <a:extLst>
              <a:ext uri="{FF2B5EF4-FFF2-40B4-BE49-F238E27FC236}">
                <a16:creationId xmlns:a16="http://schemas.microsoft.com/office/drawing/2014/main" id="{20AF7404-8E1B-3BB4-A196-0A34D693DBA5}"/>
              </a:ext>
            </a:extLst>
          </p:cNvPr>
          <p:cNvSpPr/>
          <p:nvPr/>
        </p:nvSpPr>
        <p:spPr>
          <a:xfrm rot="5400000">
            <a:off x="5172153" y="1717938"/>
            <a:ext cx="342121" cy="355092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A9702C4D-685F-BD36-430A-308CDF9588C4}"/>
              </a:ext>
            </a:extLst>
          </p:cNvPr>
          <p:cNvSpPr/>
          <p:nvPr/>
        </p:nvSpPr>
        <p:spPr>
          <a:xfrm>
            <a:off x="3839955" y="2081040"/>
            <a:ext cx="3006518" cy="9061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 </a:t>
            </a:r>
            <a:b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รายงานต่อคณะกรรมการจริยธรรม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12" name="วงรี 11">
            <a:extLst>
              <a:ext uri="{FF2B5EF4-FFF2-40B4-BE49-F238E27FC236}">
                <a16:creationId xmlns:a16="http://schemas.microsoft.com/office/drawing/2014/main" id="{6083B536-255C-B3A2-682D-C9D25EF1E93F}"/>
              </a:ext>
            </a:extLst>
          </p:cNvPr>
          <p:cNvSpPr/>
          <p:nvPr/>
        </p:nvSpPr>
        <p:spPr>
          <a:xfrm>
            <a:off x="8396564" y="1975805"/>
            <a:ext cx="1270002" cy="11314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ระยะเวลาดำเนินการ 3 วัน</a:t>
            </a:r>
            <a:endParaRPr lang="en-US" b="1" dirty="0"/>
          </a:p>
        </p:txBody>
      </p:sp>
      <p:sp>
        <p:nvSpPr>
          <p:cNvPr id="13" name="ลูกศร: ขวา 12">
            <a:extLst>
              <a:ext uri="{FF2B5EF4-FFF2-40B4-BE49-F238E27FC236}">
                <a16:creationId xmlns:a16="http://schemas.microsoft.com/office/drawing/2014/main" id="{1BF031A3-0A29-9E45-214C-FC12B04B0B4C}"/>
              </a:ext>
            </a:extLst>
          </p:cNvPr>
          <p:cNvSpPr/>
          <p:nvPr/>
        </p:nvSpPr>
        <p:spPr>
          <a:xfrm>
            <a:off x="7932700" y="2372416"/>
            <a:ext cx="424873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ลูกศร: ขวา 15">
            <a:extLst>
              <a:ext uri="{FF2B5EF4-FFF2-40B4-BE49-F238E27FC236}">
                <a16:creationId xmlns:a16="http://schemas.microsoft.com/office/drawing/2014/main" id="{8D5AD3FE-16B8-FEA0-2E3E-F47AF5E6F5F7}"/>
              </a:ext>
            </a:extLst>
          </p:cNvPr>
          <p:cNvSpPr/>
          <p:nvPr/>
        </p:nvSpPr>
        <p:spPr>
          <a:xfrm rot="10800000">
            <a:off x="6894749" y="2372416"/>
            <a:ext cx="365678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วงรี 16">
            <a:extLst>
              <a:ext uri="{FF2B5EF4-FFF2-40B4-BE49-F238E27FC236}">
                <a16:creationId xmlns:a16="http://schemas.microsoft.com/office/drawing/2014/main" id="{7EA48F27-C530-9839-0C94-F7CE29F5C9E4}"/>
              </a:ext>
            </a:extLst>
          </p:cNvPr>
          <p:cNvSpPr/>
          <p:nvPr/>
        </p:nvSpPr>
        <p:spPr>
          <a:xfrm>
            <a:off x="7319494" y="2290120"/>
            <a:ext cx="534416" cy="446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8" name="วงรี 17">
            <a:extLst>
              <a:ext uri="{FF2B5EF4-FFF2-40B4-BE49-F238E27FC236}">
                <a16:creationId xmlns:a16="http://schemas.microsoft.com/office/drawing/2014/main" id="{746BB2C9-9328-216D-2920-009583F08721}"/>
              </a:ext>
            </a:extLst>
          </p:cNvPr>
          <p:cNvSpPr/>
          <p:nvPr/>
        </p:nvSpPr>
        <p:spPr>
          <a:xfrm>
            <a:off x="2672207" y="2281113"/>
            <a:ext cx="673721" cy="50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9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9" name="ลูกศร: ขวา 18">
            <a:extLst>
              <a:ext uri="{FF2B5EF4-FFF2-40B4-BE49-F238E27FC236}">
                <a16:creationId xmlns:a16="http://schemas.microsoft.com/office/drawing/2014/main" id="{2301E554-4A61-3B70-8A60-FDF67EC93B1B}"/>
              </a:ext>
            </a:extLst>
          </p:cNvPr>
          <p:cNvSpPr/>
          <p:nvPr/>
        </p:nvSpPr>
        <p:spPr>
          <a:xfrm>
            <a:off x="3438291" y="2364240"/>
            <a:ext cx="340124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ลูกศร: ขวา 19">
            <a:extLst>
              <a:ext uri="{FF2B5EF4-FFF2-40B4-BE49-F238E27FC236}">
                <a16:creationId xmlns:a16="http://schemas.microsoft.com/office/drawing/2014/main" id="{E1441B86-24D2-C313-0CBD-C8FC647F9957}"/>
              </a:ext>
            </a:extLst>
          </p:cNvPr>
          <p:cNvSpPr/>
          <p:nvPr/>
        </p:nvSpPr>
        <p:spPr>
          <a:xfrm rot="5400000">
            <a:off x="5172153" y="3009688"/>
            <a:ext cx="342121" cy="355092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D995DD9B-46C8-1A12-FBC4-9CBD6786E676}"/>
              </a:ext>
            </a:extLst>
          </p:cNvPr>
          <p:cNvSpPr/>
          <p:nvPr/>
        </p:nvSpPr>
        <p:spPr>
          <a:xfrm>
            <a:off x="2637589" y="3387286"/>
            <a:ext cx="5719984" cy="736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กลุ่มงานจริยธรรม บันทึกข้อมูลในระบบงานบุคลากร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  <a:sym typeface="Wingdings" panose="05000000000000000000" pitchFamily="2" charset="2"/>
              </a:rPr>
              <a:t></a:t>
            </a:r>
            <a:r>
              <a:rPr lang="en-US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กลุ่มทะเบียนประวัติและบำเหน็จความชอบ บันทึกข้อมูลในทะเบียนประวัติ แล้วแต่กรณี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2" name="วงรี 21">
            <a:extLst>
              <a:ext uri="{FF2B5EF4-FFF2-40B4-BE49-F238E27FC236}">
                <a16:creationId xmlns:a16="http://schemas.microsoft.com/office/drawing/2014/main" id="{AC89E897-EBA3-C707-3CE4-5464A9407917}"/>
              </a:ext>
            </a:extLst>
          </p:cNvPr>
          <p:cNvSpPr/>
          <p:nvPr/>
        </p:nvSpPr>
        <p:spPr>
          <a:xfrm>
            <a:off x="8919410" y="3239769"/>
            <a:ext cx="1270002" cy="113145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ระยะเวลาดำเนินการ ทันที</a:t>
            </a:r>
            <a:endParaRPr lang="en-US" b="1" dirty="0"/>
          </a:p>
        </p:txBody>
      </p:sp>
      <p:sp>
        <p:nvSpPr>
          <p:cNvPr id="23" name="ลูกศร: ขวา 22">
            <a:extLst>
              <a:ext uri="{FF2B5EF4-FFF2-40B4-BE49-F238E27FC236}">
                <a16:creationId xmlns:a16="http://schemas.microsoft.com/office/drawing/2014/main" id="{287C6744-05E6-D991-7516-03BC83671C82}"/>
              </a:ext>
            </a:extLst>
          </p:cNvPr>
          <p:cNvSpPr/>
          <p:nvPr/>
        </p:nvSpPr>
        <p:spPr>
          <a:xfrm>
            <a:off x="8426055" y="3634622"/>
            <a:ext cx="424873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วงรี 23">
            <a:extLst>
              <a:ext uri="{FF2B5EF4-FFF2-40B4-BE49-F238E27FC236}">
                <a16:creationId xmlns:a16="http://schemas.microsoft.com/office/drawing/2014/main" id="{CFA5CFD4-CF18-A467-547C-E35F27D7BFF1}"/>
              </a:ext>
            </a:extLst>
          </p:cNvPr>
          <p:cNvSpPr/>
          <p:nvPr/>
        </p:nvSpPr>
        <p:spPr>
          <a:xfrm>
            <a:off x="1405304" y="3429000"/>
            <a:ext cx="759004" cy="6553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10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5" name="ลูกศร: ขวา 24">
            <a:extLst>
              <a:ext uri="{FF2B5EF4-FFF2-40B4-BE49-F238E27FC236}">
                <a16:creationId xmlns:a16="http://schemas.microsoft.com/office/drawing/2014/main" id="{17F43AA4-3316-0A27-DE40-166684BB0793}"/>
              </a:ext>
            </a:extLst>
          </p:cNvPr>
          <p:cNvSpPr/>
          <p:nvPr/>
        </p:nvSpPr>
        <p:spPr>
          <a:xfrm>
            <a:off x="2232790" y="3551494"/>
            <a:ext cx="340124" cy="34174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สี่เหลี่ยมผืนผ้า 25">
            <a:extLst>
              <a:ext uri="{FF2B5EF4-FFF2-40B4-BE49-F238E27FC236}">
                <a16:creationId xmlns:a16="http://schemas.microsoft.com/office/drawing/2014/main" id="{61C113B9-FDCA-10FD-802C-663136407002}"/>
              </a:ext>
            </a:extLst>
          </p:cNvPr>
          <p:cNvSpPr/>
          <p:nvPr/>
        </p:nvSpPr>
        <p:spPr>
          <a:xfrm>
            <a:off x="161228" y="4466471"/>
            <a:ext cx="11360212" cy="2234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เครื่องหมาย</a:t>
            </a: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</a:t>
            </a: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หมายถึง จุดเชื่อมต่อหน้าถัดไป</a:t>
            </a:r>
          </a:p>
          <a:p>
            <a:pPr>
              <a:lnSpc>
                <a:spcPct val="107000"/>
              </a:lnSpc>
            </a:pPr>
            <a:endParaRPr lang="th-TH" b="1" dirty="0"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  </a:t>
            </a:r>
            <a:r>
              <a:rPr lang="th-TH" sz="1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หมายถึง  จุดเชื่อมต่อขั้นตอน </a:t>
            </a:r>
          </a:p>
          <a:p>
            <a:pPr>
              <a:lnSpc>
                <a:spcPct val="107000"/>
              </a:lnSpc>
            </a:pPr>
            <a:r>
              <a:rPr lang="th-TH" sz="1800" b="1" u="sng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หมายเหตุ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algn="thaiDist">
              <a:lnSpc>
                <a:spcPct val="107000"/>
              </a:lnSpc>
            </a:pP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ทั้งนี้ระยะเวลาการดำเนินการเรื่องร้องเรียนเกี่ยวกับ</a:t>
            </a:r>
            <a:r>
              <a:rPr lang="th-TH" sz="1800" b="1" spc="-3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ณีฝ่าฝืนประมวลจริยธรรมข้าราชการพลเรือนการไม่ปฏิบัติตามข้อบังคับกรมอนามัยว่าด้วยจรรยาข้าราชการกรมอนามัย พ.ศ. 2563</a:t>
            </a:r>
            <a:r>
              <a:rPr lang="th-TH" sz="18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และการทุจริตและประพฤติมิชอบของเจ้าหน้าที่กรมอนามัย ให้เป็นไปตามมาตรา 49 แห่งพระราชบัญญัติจัดตั้งศาลปกครองและวิธีพิจารณาคดีปกครอง พ.ศ.2542</a:t>
            </a:r>
            <a:endParaRPr lang="en-US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lnSpc>
                <a:spcPct val="107000"/>
              </a:lnSpc>
            </a:pPr>
            <a:endParaRPr lang="th-TH" sz="18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7" name="ลูกศร: รูปห้าเหลี่ยม 26">
            <a:extLst>
              <a:ext uri="{FF2B5EF4-FFF2-40B4-BE49-F238E27FC236}">
                <a16:creationId xmlns:a16="http://schemas.microsoft.com/office/drawing/2014/main" id="{796F6906-4421-D49E-6456-57E0F55A032B}"/>
              </a:ext>
            </a:extLst>
          </p:cNvPr>
          <p:cNvSpPr/>
          <p:nvPr/>
        </p:nvSpPr>
        <p:spPr>
          <a:xfrm rot="5400000">
            <a:off x="263269" y="4847478"/>
            <a:ext cx="382026" cy="37760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8" name="วงรี 27">
            <a:extLst>
              <a:ext uri="{FF2B5EF4-FFF2-40B4-BE49-F238E27FC236}">
                <a16:creationId xmlns:a16="http://schemas.microsoft.com/office/drawing/2014/main" id="{29138FCA-6296-B002-506F-BCCEAC331DA0}"/>
              </a:ext>
            </a:extLst>
          </p:cNvPr>
          <p:cNvSpPr/>
          <p:nvPr/>
        </p:nvSpPr>
        <p:spPr>
          <a:xfrm>
            <a:off x="253958" y="5322543"/>
            <a:ext cx="446996" cy="38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endParaRPr lang="en-US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583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D5CE237A-D3BF-61EB-E215-5FD2B81C04E0}"/>
              </a:ext>
            </a:extLst>
          </p:cNvPr>
          <p:cNvSpPr/>
          <p:nvPr/>
        </p:nvSpPr>
        <p:spPr>
          <a:xfrm>
            <a:off x="3329392" y="843677"/>
            <a:ext cx="5387230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จัดทำโดย</a:t>
            </a:r>
          </a:p>
          <a:p>
            <a:pPr algn="ctr"/>
            <a:r>
              <a:rPr lang="th-TH" sz="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กลุ่มงานจริยธรรม</a:t>
            </a:r>
          </a:p>
          <a:p>
            <a:pPr algn="ctr"/>
            <a:r>
              <a:rPr lang="th-TH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กองการเจ้าหน้าที่</a:t>
            </a:r>
          </a:p>
          <a:p>
            <a:pPr algn="ctr"/>
            <a:r>
              <a:rPr lang="th-TH" sz="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กร</a:t>
            </a:r>
            <a:r>
              <a:rPr lang="th-TH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มอนามัย</a:t>
            </a:r>
          </a:p>
          <a:p>
            <a:pPr algn="ctr"/>
            <a:r>
              <a:rPr lang="th-TH" sz="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กระทรวงสาธารณสุข</a:t>
            </a:r>
          </a:p>
        </p:txBody>
      </p:sp>
      <p:pic>
        <p:nvPicPr>
          <p:cNvPr id="8" name="รูปภาพ 7" descr="รูปภาพประกอบด้วย การ์ตูน, ร่า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183D250E-0427-4A1C-76C9-FD599B4C27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461" y="2198254"/>
            <a:ext cx="3518514" cy="4977355"/>
          </a:xfrm>
          <a:prstGeom prst="rect">
            <a:avLst/>
          </a:prstGeom>
        </p:spPr>
      </p:pic>
      <p:pic>
        <p:nvPicPr>
          <p:cNvPr id="10" name="รูปภาพ 9" descr="รูปภาพประกอบด้วย การ์ตูน, การวาดภาพ, ร่าง, ภาพประกอบ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78158831-A2AA-E54D-40E8-AA1492D34D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2453873"/>
            <a:ext cx="3278552" cy="4637902"/>
          </a:xfrm>
          <a:prstGeom prst="rect">
            <a:avLst/>
          </a:prstGeom>
        </p:spPr>
      </p:pic>
      <p:pic>
        <p:nvPicPr>
          <p:cNvPr id="12" name="รูปภาพ 11" descr="รูปภาพประกอบด้วย การ์ตูน, ของเล่น, ตุ๊กตา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835F7406-D991-55DF-A640-227A5DCBB5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657" y="2286000"/>
            <a:ext cx="3243912" cy="4889609"/>
          </a:xfrm>
          <a:prstGeom prst="rect">
            <a:avLst/>
          </a:prstGeom>
        </p:spPr>
      </p:pic>
      <p:pic>
        <p:nvPicPr>
          <p:cNvPr id="14" name="รูปภาพ 13" descr="รูปภาพประกอบด้วย การวาดภาพ, ภาพประกอบ, ภาพตัดปะ, ร่า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EA35EEC7-9970-BBAC-7EC5-0D20BA1D21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2208" y="2453873"/>
            <a:ext cx="3051928" cy="461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16600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1038</TotalTime>
  <Words>1464</Words>
  <Application>Microsoft Office PowerPoint</Application>
  <PresentationFormat>แบบจอกว้าง</PresentationFormat>
  <Paragraphs>131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5" baseType="lpstr">
      <vt:lpstr>Arial</vt:lpstr>
      <vt:lpstr>Calibri</vt:lpstr>
      <vt:lpstr>TH SarabunIT๙</vt:lpstr>
      <vt:lpstr>Trebuchet MS</vt:lpstr>
      <vt:lpstr>Wingdings 3</vt:lpstr>
      <vt:lpstr>เหลี่ยมเพชร</vt:lpstr>
      <vt:lpstr>งานนำเสนอ PowerPoint</vt:lpstr>
      <vt:lpstr>แนวทางการดำเนินการเรื่องร้องเรียนเกี่ยวกับการฝ่าฝืนประมวลจริยธรรมข้าราชการพลเรือน  การไม่ปฏิบัติตามข้อบังคับว่าด้วยจรรยาข้าราชการ กรมอนามัย พ.ศ. 2563 และการทุจริต และประพฤติมิชอบของเจ้าหน้าที่ กรมอนามัย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Dumrongphon Singsanit</dc:creator>
  <cp:lastModifiedBy>Dumrongphon Singsanit</cp:lastModifiedBy>
  <cp:revision>58</cp:revision>
  <dcterms:created xsi:type="dcterms:W3CDTF">2023-09-22T06:15:36Z</dcterms:created>
  <dcterms:modified xsi:type="dcterms:W3CDTF">2024-03-22T08:25:15Z</dcterms:modified>
</cp:coreProperties>
</file>