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09/11/61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goo.gl/Jfbb4Q.q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717" y="2492896"/>
            <a:ext cx="2376266" cy="237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60" y="260648"/>
            <a:ext cx="8064896" cy="1800200"/>
          </a:xfrm>
          <a:prstGeom prst="rect">
            <a:avLst/>
          </a:pr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OSOF</a:t>
            </a:r>
            <a:r>
              <a:rPr lang="th-TH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V </a:t>
            </a:r>
            <a:r>
              <a:rPr lang="en-US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: </a:t>
            </a:r>
            <a:r>
              <a:rPr lang="en-US" sz="32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QR Code &amp; URL</a:t>
            </a:r>
            <a:r>
              <a:rPr lang="th-TH" sz="32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endParaRPr lang="en-US" sz="3200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ลงทะเบียนเข้าร่วมกิจกรรมที่ 3 การ</a:t>
            </a:r>
            <a:r>
              <a:rPr lang="th-TH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พัฒนาฐาน</a:t>
            </a:r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คิด </a:t>
            </a:r>
            <a:endParaRPr lang="en-US" sz="32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26 </a:t>
            </a:r>
            <a:r>
              <a:rPr lang="th-TH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– 30 พฤศจิกายน </a:t>
            </a:r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25</a:t>
            </a:r>
            <a:r>
              <a:rPr lang="en-US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 ณ โรงแรมเอบีน่า </a:t>
            </a:r>
            <a:r>
              <a:rPr lang="th-TH" sz="3200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เฮ้าส์</a:t>
            </a:r>
            <a:r>
              <a:rPr lang="th-TH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กรุงเทพมหานคร</a:t>
            </a:r>
            <a:endParaRPr lang="th-TH" sz="32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797" y="4797152"/>
            <a:ext cx="7772400" cy="1470025"/>
          </a:xfrm>
        </p:spPr>
        <p:txBody>
          <a:bodyPr/>
          <a:lstStyle/>
          <a:p>
            <a:r>
              <a:rPr lang="en-US" dirty="0">
                <a:latin typeface="TH SarabunPSK" pitchFamily="34" charset="-34"/>
                <a:cs typeface="TH SarabunPSK" pitchFamily="34" charset="-34"/>
              </a:rPr>
              <a:t>https://goo.gl/Jfbb4Q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2689137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ชุดรูปแบบของ Office</vt:lpstr>
      <vt:lpstr>https://goo.gl/Jfbb4Q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2018-11-09T06:35:22Z</dcterms:created>
  <dcterms:modified xsi:type="dcterms:W3CDTF">2018-11-09T10:31:00Z</dcterms:modified>
</cp:coreProperties>
</file>