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0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06/12/61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06/12/61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06/12/61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06/12/61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06/12/61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06/12/61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06/12/61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06/12/61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06/12/61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06/12/61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t>06/12/61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F293D-20BF-487A-BFA7-792ABC73B8A5}" type="datetimeFigureOut">
              <a:rPr lang="th-TH" smtClean="0"/>
              <a:t>06/12/61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11560" y="260648"/>
            <a:ext cx="8064896" cy="1800200"/>
          </a:xfrm>
          <a:prstGeom prst="rect">
            <a:avLst/>
          </a:prstGeom>
          <a:noFill/>
          <a:ln w="2540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OSOF</a:t>
            </a:r>
            <a:r>
              <a:rPr lang="th-TH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V 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: </a:t>
            </a:r>
            <a:r>
              <a:rPr lang="en-US" sz="32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QR Code &amp; URL</a:t>
            </a:r>
            <a:r>
              <a:rPr lang="th-TH" sz="3200" b="1" dirty="0" smtClean="0">
                <a:solidFill>
                  <a:srgbClr val="C00000"/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endParaRPr lang="en-US" sz="3200" dirty="0">
              <a:solidFill>
                <a:srgbClr val="C00000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ลงทะเบียนเข้าร่วมกิจกรรมที่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4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</a:t>
            </a:r>
            <a:r>
              <a:rPr lang="th-TH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สร้างนวัตกรรม</a:t>
            </a:r>
            <a:endParaRPr lang="en-US" sz="32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17 </a:t>
            </a:r>
            <a:r>
              <a:rPr lang="th-TH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– 21 ธันวาคม 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25</a:t>
            </a:r>
            <a:r>
              <a:rPr lang="en-US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6</a:t>
            </a:r>
            <a:r>
              <a:rPr lang="th-TH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 </a:t>
            </a:r>
            <a:r>
              <a:rPr lang="th-TH" sz="3200" b="1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ณ</a:t>
            </a:r>
            <a:r>
              <a:rPr lang="th-TH" sz="3200" b="1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โรงแรมเดอะพาลาส</a:t>
            </a:r>
            <a:r>
              <a:rPr lang="th-TH" sz="32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โซ กรุงเทพมหานคร</a:t>
            </a:r>
            <a:endParaRPr lang="th-TH" sz="32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797" y="4797152"/>
            <a:ext cx="7772400" cy="1470025"/>
          </a:xfrm>
        </p:spPr>
        <p:txBody>
          <a:bodyPr/>
          <a:lstStyle/>
          <a:p>
            <a:r>
              <a:rPr lang="en-US" b="1" dirty="0">
                <a:latin typeface="TH SarabunPSK" pitchFamily="34" charset="-34"/>
                <a:cs typeface="TH SarabunPSK" pitchFamily="34" charset="-34"/>
              </a:rPr>
              <a:t>https://goo.gl/7Dhz8p</a:t>
            </a:r>
            <a:endParaRPr lang="th-TH" b="1" dirty="0"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420888"/>
            <a:ext cx="2586583" cy="258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6891373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32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ชุดรูปแบบของ Office</vt:lpstr>
      <vt:lpstr>https://goo.gl/7Dhz8p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2018-11-09T06:35:22Z</dcterms:created>
  <dcterms:modified xsi:type="dcterms:W3CDTF">2018-12-06T14:17:08Z</dcterms:modified>
</cp:coreProperties>
</file>