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0E282-C7AD-4DB6-9008-B11E8AE224E3}" type="datetimeFigureOut">
              <a:rPr lang="th-TH" smtClean="0"/>
              <a:t>07/02/62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C8334-D1FA-476C-87F6-BC67CAF52D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8584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C8334-D1FA-476C-87F6-BC67CAF52DF8}" type="slidenum">
              <a:rPr lang="th-TH" smtClean="0"/>
              <a:t>1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07/02/62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07/02/62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07/02/62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07/02/62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07/02/62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07/02/62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07/02/62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07/02/62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07/02/62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07/02/62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07/02/62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pPr/>
              <a:t>07/02/62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560" y="260648"/>
            <a:ext cx="8064896" cy="1800200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OSOF</a:t>
            </a: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V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: </a:t>
            </a:r>
            <a:r>
              <a:rPr lang="en-US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QR Code &amp; URL</a:t>
            </a:r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endParaRPr lang="en-US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ลงทะเบียนเข้าร่วมกิจกรรมที่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การพัฒนาทักษะการบริหาร</a:t>
            </a:r>
            <a:endParaRPr lang="en-US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กุมภาพันธ์ –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มีนาคม 25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</a:t>
            </a: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ณ โรงแรมเดอะพาลาสโซ กรุงเทพมหานคร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808" y="5085184"/>
            <a:ext cx="7772400" cy="1470025"/>
          </a:xfrm>
        </p:spPr>
        <p:txBody>
          <a:bodyPr/>
          <a:lstStyle/>
          <a:p>
            <a:r>
              <a:rPr lang="en-US" dirty="0"/>
              <a:t>https://goo.gl/kSqYmc</a:t>
            </a:r>
            <a:endParaRPr lang="th-TH" dirty="0"/>
          </a:p>
        </p:txBody>
      </p:sp>
      <p:pic>
        <p:nvPicPr>
          <p:cNvPr id="1026" name="Picture 2" descr="https://goo.gl/kSqYmc.q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04864"/>
            <a:ext cx="316835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89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37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ชุดรูปแบบของ Office</vt:lpstr>
      <vt:lpstr>https://goo.gl/kSqYmc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</cp:revision>
  <dcterms:created xsi:type="dcterms:W3CDTF">2018-11-09T06:35:22Z</dcterms:created>
  <dcterms:modified xsi:type="dcterms:W3CDTF">2019-02-07T04:25:31Z</dcterms:modified>
</cp:coreProperties>
</file>