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04" y="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04/02/62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04/02/62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04/02/62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04/02/62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04/02/62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04/02/62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04/02/62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04/02/62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04/02/62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04/02/62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04/02/62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04/02/62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1560" y="260648"/>
            <a:ext cx="8064896" cy="1800200"/>
          </a:xfrm>
          <a:prstGeom prst="rect">
            <a:avLst/>
          </a:prstGeom>
          <a:noFill/>
          <a:ln w="254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NeGSOF</a:t>
            </a:r>
            <a:r>
              <a:rPr lang="th-TH" sz="24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IV  </a:t>
            </a:r>
            <a:r>
              <a:rPr lang="en-US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: QR Code &amp; URL</a:t>
            </a:r>
            <a:r>
              <a:rPr lang="th-TH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endParaRPr lang="en-US" sz="24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ลงทะเบียนเข้าร่วม</a:t>
            </a:r>
            <a:r>
              <a:rPr lang="th-TH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กิจกรรม</a:t>
            </a:r>
            <a:r>
              <a:rPr lang="th-TH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การติดตามผลการติดตามผู้บริหารกรมอนามัย (</a:t>
            </a:r>
            <a:r>
              <a:rPr lang="en-US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Job Shadowing)</a:t>
            </a:r>
            <a:endParaRPr lang="en-US" sz="24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ระหว่างวันที่ </a:t>
            </a:r>
            <a:r>
              <a:rPr lang="en-US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20</a:t>
            </a:r>
            <a:r>
              <a:rPr lang="th-TH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- </a:t>
            </a:r>
            <a:r>
              <a:rPr lang="en-US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22</a:t>
            </a:r>
            <a:r>
              <a:rPr lang="th-TH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กุมภาพันธ์ 2562 </a:t>
            </a:r>
            <a:endParaRPr lang="en-US" sz="24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ณ โรงแรมริ</a:t>
            </a:r>
            <a:r>
              <a:rPr lang="th-TH" sz="2400" b="1" dirty="0" err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เวอร์ไรน์</a:t>
            </a:r>
            <a:r>
              <a:rPr lang="th-TH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err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เพลส</a:t>
            </a:r>
            <a:r>
              <a:rPr lang="th-TH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จังหวัดนนทบุรี และสำนักงานพัฒนา</a:t>
            </a:r>
            <a:r>
              <a:rPr lang="th-TH" sz="2400" b="1" dirty="0" err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รัฐบาลดิจิทัล</a:t>
            </a:r>
            <a:r>
              <a:rPr lang="th-TH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(องค์การมหาชน)</a:t>
            </a:r>
            <a:endParaRPr lang="en-US" sz="24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35759" y="5013176"/>
            <a:ext cx="7772400" cy="1470025"/>
          </a:xfrm>
        </p:spPr>
        <p:txBody>
          <a:bodyPr/>
          <a:lstStyle/>
          <a:p>
            <a:r>
              <a:rPr lang="en-US" dirty="0"/>
              <a:t>https://goo.gl/REncDz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2" name="Picture 2" descr="https://goo.gl/REncDz.q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564904"/>
            <a:ext cx="259228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891373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สำนักงา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สำนักงา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สำนักงา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50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ชุดรูปแบบของ Office</vt:lpstr>
      <vt:lpstr>https://goo.gl/REncDz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</cp:revision>
  <dcterms:created xsi:type="dcterms:W3CDTF">2018-11-09T06:35:22Z</dcterms:created>
  <dcterms:modified xsi:type="dcterms:W3CDTF">2019-02-04T07:58:08Z</dcterms:modified>
</cp:coreProperties>
</file>